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X1C</dc:creator>
  <cp:lastModifiedBy>A唐鹏</cp:lastModifiedBy>
  <cp:revision>155</cp:revision>
  <dcterms:created xsi:type="dcterms:W3CDTF">2019-06-19T02:08:00Z</dcterms:created>
  <dcterms:modified xsi:type="dcterms:W3CDTF">2024-12-19T04:02:36Z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0FE1AFFB00684B1E8DF1F78ABAF48AF1_11</vt:lpwstr>
  </property>
</Properties>
</file>