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wmf"/>
  <Default Extension="pct" ContentType="image/pct"/>
  <Default Extension="pcx" ContentType="image/pcx"/>
  <Default Extension="tga" ContentType="image/tga"/>
  <Default Extension="avi" ContentType="video/avi"/>
  <Default Extension="wmv" ContentType="video/x-ms-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5"/>
  </p:sldMasterIdLst>
  <p:notesMasterIdLst>
    <p:notesMasterId r:id="rId6"/>
  </p:notesMasterIdLst>
  <p:handoutMasterIdLst>
    <p:handoutMasterId r:id="rId7"/>
  </p:handoutMasterIdLst>
  <p:sldIdLst>
    <p:sldId id="256" r:id="rId8"/>
    <p:sldId id="257" r:id="rId9"/>
    <p:sldId id="558" r:id="rId10"/>
    <p:sldId id="258" r:id="rId11"/>
    <p:sldId id="420" r:id="rId12"/>
    <p:sldId id="479" r:id="rId13"/>
    <p:sldId id="423" r:id="rId14"/>
    <p:sldId id="424" r:id="rId15"/>
    <p:sldId id="430" r:id="rId16"/>
    <p:sldId id="426" r:id="rId17"/>
    <p:sldId id="482" r:id="rId18"/>
    <p:sldId id="559" r:id="rId19"/>
    <p:sldId id="448" r:id="rId20"/>
    <p:sldId id="431" r:id="rId21"/>
    <p:sldId id="442" r:id="rId22"/>
    <p:sldId id="449" r:id="rId23"/>
    <p:sldId id="441" r:id="rId24"/>
    <p:sldId id="450" r:id="rId25"/>
    <p:sldId id="492" r:id="rId26"/>
    <p:sldId id="489" r:id="rId27"/>
    <p:sldId id="491" r:id="rId28"/>
    <p:sldId id="483" r:id="rId29"/>
    <p:sldId id="484" r:id="rId30"/>
    <p:sldId id="452" r:id="rId31"/>
    <p:sldId id="453" r:id="rId32"/>
    <p:sldId id="451" r:id="rId33"/>
    <p:sldId id="485" r:id="rId34"/>
    <p:sldId id="486" r:id="rId35"/>
    <p:sldId id="502" r:id="rId36"/>
    <p:sldId id="503" r:id="rId37"/>
    <p:sldId id="504" r:id="rId38"/>
    <p:sldId id="505" r:id="rId39"/>
    <p:sldId id="506" r:id="rId40"/>
    <p:sldId id="500" r:id="rId41"/>
    <p:sldId id="501" r:id="rId42"/>
    <p:sldId id="537" r:id="rId43"/>
    <p:sldId id="538" r:id="rId44"/>
    <p:sldId id="541" r:id="rId45"/>
    <p:sldId id="511" r:id="rId46"/>
    <p:sldId id="542" r:id="rId47"/>
    <p:sldId id="545" r:id="rId48"/>
    <p:sldId id="507" r:id="rId49"/>
    <p:sldId id="561" r:id="rId50"/>
    <p:sldId id="560" r:id="rId51"/>
    <p:sldId id="512" r:id="rId52"/>
    <p:sldId id="546" r:id="rId53"/>
    <p:sldId id="551" r:id="rId54"/>
    <p:sldId id="552" r:id="rId55"/>
    <p:sldId id="514" r:id="rId56"/>
    <p:sldId id="557" r:id="rId57"/>
    <p:sldId id="554" r:id="rId58"/>
    <p:sldId id="555" r:id="rId59"/>
    <p:sldId id="515" r:id="rId60"/>
    <p:sldId id="259" r:id="rId61"/>
    <p:sldId id="493" r:id="rId62"/>
    <p:sldId id="494" r:id="rId63"/>
    <p:sldId id="495" r:id="rId64"/>
    <p:sldId id="496" r:id="rId65"/>
  </p:sldIdLst>
  <p:sldSz cx="9144000" cy="6858000"/>
  <p:notesSz cx="6858000" cy="9947275"/>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enClr>
      <a:srgbClr val="0000FF"/>
    </p:penClr>
  </p:showPr>
  <p:extLst>
    <p:ext uri="smNativeData">
      <pr:smAppRevision xmlns:pr="pr" dt="1527100637" val="694"/>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62" d="100"/>
          <a:sy n="62" d="100"/>
        </p:scale>
        <p:origin x="830" y="211"/>
      </p:cViewPr>
      <p:guideLst>
        <p:guide orient="horz" pos="2160"/>
        <p:guide pos="2897"/>
      </p:guideLst>
    </p:cSldViewPr>
  </p:slideViewPr>
  <p:outlineViewPr>
    <p:cViewPr>
      <p:scale>
        <a:sx n="33" d="100"/>
        <a:sy n="33" d="100"/>
      </p:scale>
      <p:origin x="0" y="0"/>
    </p:cViewPr>
  </p:outlineViewPr>
  <p:sorterViewPr>
    <p:cViewPr>
      <p:scale>
        <a:sx n="22" d="100"/>
        <a:sy n="22" d="100"/>
      </p:scale>
      <p:origin x="0" y="0"/>
    </p:cViewPr>
  </p:sorterViewPr>
  <p:notesViewPr>
    <p:cSldViewPr>
      <p:cViewPr>
        <p:scale>
          <a:sx n="62" d="100"/>
          <a:sy n="62" d="100"/>
        </p:scale>
        <p:origin x="830" y="211"/>
      </p:cViewPr>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s>
</file>

<file path=ppt/handoutMasters/_rels/handoutMaster1.xml.rels><?xml version="1.0" encoding="UTF-8" standalone="yes" ?>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EgSAAAPAwAAAAAAAA=="/>
              </a:ext>
            </a:extLst>
          </p:cNvSpPr>
          <p:nvPr>
            <p:ph type="hdr" sz="quarter"/>
          </p:nvPr>
        </p:nvSpPr>
        <p:spPr>
          <a:xfrm>
            <a:off x="0" y="0"/>
            <a:ext cx="297180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l">
              <a:defRPr lang="zh-cn" sz="1200"/>
            </a:pPr>
          </a:p>
        </p:txBody>
      </p:sp>
      <p:sp>
        <p:nvSpPr>
          <p:cNvPr id="3" name="日期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AAAAAC4qAAAPAwAAAAAAAA=="/>
              </a:ext>
            </a:extLst>
          </p:cNvSpPr>
          <p:nvPr>
            <p:ph type="dt" sz="quarter" idx="1"/>
          </p:nvPr>
        </p:nvSpPr>
        <p:spPr>
          <a:xfrm>
            <a:off x="3884930" y="0"/>
            <a:ext cx="297180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r">
              <a:defRPr lang="zh-cn" sz="1200"/>
            </a:pPr>
            <a:fld id="{3F6923BB-F5D2-3CD5-9CD1-03806D9F6A56}" type="datetime1">
              <a:t/>
            </a:fld>
          </a:p>
        </p:txBody>
      </p:sp>
      <p:sp>
        <p:nvSpPr>
          <p:cNvPr id="4" name="页脚占位符 3"/>
          <p:cNvSpPr>
            <a:spLocks noGrp="1" noChangeArrowheads="1"/>
            <a:extLst>
              <a:ext uri="smNativeData">
                <pr:smNativeData xmlns:pr="pr" val="SMDATA_12_3bQFW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HzoAAEgSAAAuPQAAAAAAAA=="/>
              </a:ext>
            </a:extLst>
          </p:cNvSpPr>
          <p:nvPr>
            <p:ph type="ftr" sz="quarter" idx="2"/>
          </p:nvPr>
        </p:nvSpPr>
        <p:spPr>
          <a:xfrm>
            <a:off x="0" y="9448165"/>
            <a:ext cx="297180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l">
              <a:defRPr lang="zh-cn" sz="1200"/>
            </a:pPr>
          </a:p>
        </p:txBody>
      </p:sp>
      <p:sp>
        <p:nvSpPr>
          <p:cNvPr id="5" name="灯片编号占位符 4"/>
          <p:cNvSpPr>
            <a:spLocks noGrp="1" noChangeArrowheads="1"/>
            <a:extLst>
              <a:ext uri="smNativeData">
                <pr:smNativeData xmlns:pr="pr" val="SMDATA_12_3bQFW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HzoAAC4qAAAuPQAAAAAAAA=="/>
              </a:ext>
            </a:extLst>
          </p:cNvSpPr>
          <p:nvPr>
            <p:ph type="sldNum" sz="quarter" idx="3"/>
          </p:nvPr>
        </p:nvSpPr>
        <p:spPr>
          <a:xfrm>
            <a:off x="3884930" y="9448165"/>
            <a:ext cx="297180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r">
              <a:defRPr lang="zh-cn" sz="1200"/>
            </a:pPr>
            <a:fld id="{3F695CCB-85D2-3CAA-9CD1-73FF129F6A26}" type="slidenum">
              <a:t/>
            </a:fld>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EgSAAAPAwAAAAAAAA=="/>
              </a:ext>
            </a:extLst>
          </p:cNvSpPr>
          <p:nvPr>
            <p:ph type="hdr" sz="quarter"/>
          </p:nvPr>
        </p:nvSpPr>
        <p:spPr>
          <a:xfrm>
            <a:off x="0" y="0"/>
            <a:ext cx="297180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l">
              <a:defRPr lang="zh-cn" sz="1200"/>
            </a:pPr>
          </a:p>
        </p:txBody>
      </p:sp>
      <p:sp>
        <p:nvSpPr>
          <p:cNvPr id="3" name="日期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AAAAAC4qAAAPAwAAAAAAAA=="/>
              </a:ext>
            </a:extLst>
          </p:cNvSpPr>
          <p:nvPr>
            <p:ph type="dt" idx="1"/>
          </p:nvPr>
        </p:nvSpPr>
        <p:spPr>
          <a:xfrm>
            <a:off x="3884930" y="0"/>
            <a:ext cx="297180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r">
              <a:defRPr lang="zh-cn" sz="1200"/>
            </a:pPr>
            <a:fld id="{3F692EB7-F9D2-3CD8-9CD1-0F8D609F6A5A}" type="datetime1">
              <a:t/>
            </a:fld>
          </a:p>
        </p:txBody>
      </p:sp>
      <p:sp>
        <p:nvSpPr>
          <p:cNvPr id="4" name="幻灯片图像占位符 3"/>
          <p:cNvSpPr>
            <a:spLocks noGrp="1" noChangeArrowheads="1"/>
            <a:extLst>
              <a:ext uri="smNativeData">
                <pr:smNativeData xmlns:pr="pr" val="SMDATA_12_3bQF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QAAlwQAAGMkAACKGwAAAAAAAA=="/>
              </a:ext>
            </a:extLst>
          </p:cNvSpPr>
          <p:nvPr>
            <p:ph type="sldImg" idx="2"/>
          </p:nvPr>
        </p:nvSpPr>
        <p:spPr>
          <a:xfrm>
            <a:off x="942975" y="746125"/>
            <a:ext cx="4972050" cy="3730625"/>
          </a:xfrm>
          <a:prstGeom prst="rect">
            <a:avLst/>
          </a:prstGeom>
          <a:noFill/>
          <a:ln w="12700" cap="flat" cmpd="sng" algn="ctr">
            <a:solidFill>
              <a:srgbClr val="000000"/>
            </a:solid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sp>
        <p:nvSpPr>
          <p:cNvPr id="5" name="备注占位符 4"/>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BAAAER0AAPglAACaOAAAAAAAAA=="/>
              </a:ext>
            </a:extLst>
          </p:cNvSpPr>
          <p:nvPr>
            <p:ph type="body" idx="3"/>
          </p:nvPr>
        </p:nvSpPr>
        <p:spPr>
          <a:xfrm>
            <a:off x="685800" y="4725035"/>
            <a:ext cx="5486400" cy="44761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r>
              <a:t>单击此处编辑母版文本样式</a:t>
            </a:r>
          </a:p>
          <a:p>
            <a:pPr lvl="1">
              <a:defRPr lang="zh-cn"/>
            </a:pPr>
            <a:r>
              <a:t>第二级</a:t>
            </a:r>
          </a:p>
          <a:p>
            <a:pPr lvl="2">
              <a:defRPr lang="zh-cn"/>
            </a:pPr>
            <a:r>
              <a:t>第三级</a:t>
            </a:r>
          </a:p>
          <a:p>
            <a:pPr lvl="3">
              <a:defRPr lang="zh-cn"/>
            </a:pPr>
            <a:r>
              <a:t>第四级</a:t>
            </a:r>
          </a:p>
          <a:p>
            <a:pPr lvl="4">
              <a:defRPr lang="zh-cn"/>
            </a:pPr>
            <a:r>
              <a:t>第五级</a:t>
            </a:r>
          </a:p>
        </p:txBody>
      </p:sp>
      <p:sp>
        <p:nvSpPr>
          <p:cNvPr id="6" name="页脚占位符 5"/>
          <p:cNvSpPr>
            <a:spLocks noGrp="1" noChangeArrowheads="1"/>
            <a:extLst>
              <a:ext uri="smNativeData">
                <pr:smNativeData xmlns:pr="pr" val="SMDATA_12_3bQFW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HzoAAEgSAAAuPQAAAAAAAA=="/>
              </a:ext>
            </a:extLst>
          </p:cNvSpPr>
          <p:nvPr>
            <p:ph type="ftr" sz="quarter" idx="4"/>
          </p:nvPr>
        </p:nvSpPr>
        <p:spPr>
          <a:xfrm>
            <a:off x="0" y="9448165"/>
            <a:ext cx="297180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l">
              <a:defRPr lang="zh-cn" sz="1200"/>
            </a:pPr>
          </a:p>
        </p:txBody>
      </p:sp>
      <p:sp>
        <p:nvSpPr>
          <p:cNvPr id="7" name="灯片编号占位符 6"/>
          <p:cNvSpPr>
            <a:spLocks noGrp="1" noChangeArrowheads="1"/>
            <a:extLst>
              <a:ext uri="smNativeData">
                <pr:smNativeData xmlns:pr="pr" val="SMDATA_12_3bQFW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HzoAAC4qAAAuPQAAAAAAAA=="/>
              </a:ext>
            </a:extLst>
          </p:cNvSpPr>
          <p:nvPr>
            <p:ph type="sldNum" sz="quarter" idx="5"/>
          </p:nvPr>
        </p:nvSpPr>
        <p:spPr>
          <a:xfrm>
            <a:off x="3884930" y="9448165"/>
            <a:ext cx="297180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r">
              <a:defRPr lang="zh-cn" sz="1200"/>
            </a:pPr>
            <a:fld id="{3F691BEF-A1D2-3CED-9CD1-57B8559F6A02}" type="slidenum">
              <a:t/>
            </a:fld>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Calibri" pitchFamily="2" charset="0"/>
        <a:ea typeface="Calibri" pitchFamily="2" charset="0"/>
        <a:cs typeface="Calibri" pitchFamily="2" charset="0"/>
      </a:defRPr>
    </a:lvl5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3bQF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QAAlwQAAGMkAACKGwAAAAAAAA=="/>
              </a:ext>
            </a:extLst>
          </p:cNvSpPr>
          <p:nvPr>
            <p:ph type="sldImg"/>
          </p:nvPr>
        </p:nvSpPr>
        <p:spPr>
          <a:xfrm>
            <a:off x="942975" y="746125"/>
            <a:ext cx="4972050" cy="3730625"/>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R0AAPglAACaOAAAAAAAAA=="/>
              </a:ext>
            </a:extLst>
          </p:cNvSpPr>
          <p:nvPr>
            <p:ph type="body" idx="1"/>
          </p:nvPr>
        </p:nvSpPr>
        <p:spPr>
          <a:xfrm>
            <a:off x="685800" y="4725035"/>
            <a:ext cx="5486400" cy="44761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3bQFW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HzoAAC4qAAAuPQAAAAAAAA=="/>
              </a:ext>
            </a:extLst>
          </p:cNvSpPr>
          <p:nvPr>
            <p:ph type="sldNum" sz="quarter" idx="4294967295"/>
          </p:nvPr>
        </p:nvSpPr>
        <p:spPr>
          <a:xfrm>
            <a:off x="3884930" y="9448165"/>
            <a:ext cx="2971800" cy="49720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9213F-71D2-3CD7-9CD1-87826F9F6AD2}" type="slidenum">
              <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3bQF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QAAlwQAAGMkAACKGwAAAAAAAA=="/>
              </a:ext>
            </a:extLst>
          </p:cNvSpPr>
          <p:nvPr>
            <p:ph type="sldImg"/>
          </p:nvPr>
        </p:nvSpPr>
        <p:spPr>
          <a:xfrm>
            <a:off x="942975" y="746125"/>
            <a:ext cx="4972050" cy="3730625"/>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R0AAPglAACaOAAAAAAAAA=="/>
              </a:ext>
            </a:extLst>
          </p:cNvSpPr>
          <p:nvPr>
            <p:ph type="body" idx="1"/>
          </p:nvPr>
        </p:nvSpPr>
        <p:spPr>
          <a:xfrm>
            <a:off x="685800" y="4725035"/>
            <a:ext cx="5486400" cy="44761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3bQFW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HzoAAC4qAAAuPQAAAAAAAA=="/>
              </a:ext>
            </a:extLst>
          </p:cNvSpPr>
          <p:nvPr>
            <p:ph type="sldNum" sz="quarter" idx="4294967295"/>
          </p:nvPr>
        </p:nvSpPr>
        <p:spPr>
          <a:xfrm>
            <a:off x="3884930" y="9448165"/>
            <a:ext cx="2971800" cy="49720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91A96-D8D2-3CEC-9CD1-2EB9549F6A7B}" type="slidenum">
              <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3bQF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QQ6sg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QAAlwQAAGMkAACKGwAAAAAAAA=="/>
              </a:ext>
            </a:extLst>
          </p:cNvSpPr>
          <p:nvPr>
            <p:ph type="sldImg"/>
          </p:nvPr>
        </p:nvSpPr>
        <p:spPr>
          <a:xfrm>
            <a:off x="942975" y="746125"/>
            <a:ext cx="4972050" cy="3730625"/>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nrx6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R0AAPglAACaOAAAAAAAAA=="/>
              </a:ext>
            </a:extLst>
          </p:cNvSpPr>
          <p:nvPr>
            <p:ph type="body" idx="1"/>
          </p:nvPr>
        </p:nvSpPr>
        <p:spPr>
          <a:xfrm>
            <a:off x="685800" y="4725035"/>
            <a:ext cx="5486400" cy="44761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3bQFW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lFuj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HzoAAC4qAAAuPQAAAAAAAA=="/>
              </a:ext>
            </a:extLst>
          </p:cNvSpPr>
          <p:nvPr>
            <p:ph type="sldNum" sz="quarter" idx="4294967295"/>
          </p:nvPr>
        </p:nvSpPr>
        <p:spPr>
          <a:xfrm>
            <a:off x="3884930" y="9448165"/>
            <a:ext cx="2971800" cy="49720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97764-2AD2-3C81-9CD1-DCD4399F6A89}" type="slidenum">
              <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3bQF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51ac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QAAlwQAAGMkAACKGwAAAAAAAA=="/>
              </a:ext>
            </a:extLst>
          </p:cNvSpPr>
          <p:nvPr>
            <p:ph type="sldImg"/>
          </p:nvPr>
        </p:nvSpPr>
        <p:spPr>
          <a:xfrm>
            <a:off x="942975" y="746125"/>
            <a:ext cx="4972050" cy="3730625"/>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Z9Db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R0AAPglAACaOAAAAAAAAA=="/>
              </a:ext>
            </a:extLst>
          </p:cNvSpPr>
          <p:nvPr>
            <p:ph type="body" idx="1"/>
          </p:nvPr>
        </p:nvSpPr>
        <p:spPr>
          <a:xfrm>
            <a:off x="685800" y="4725035"/>
            <a:ext cx="5486400" cy="44761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3bQFW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mJyd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HzoAAC4qAAAuPQAAAAAAAA=="/>
              </a:ext>
            </a:extLst>
          </p:cNvSpPr>
          <p:nvPr>
            <p:ph type="sldNum" sz="quarter" idx="4294967295"/>
          </p:nvPr>
        </p:nvSpPr>
        <p:spPr>
          <a:xfrm>
            <a:off x="3884930" y="9448165"/>
            <a:ext cx="2971800" cy="49720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96031-7FD2-3C96-9CD1-89C32E9F6ADC}" type="slidenum">
              <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3bQF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oPl/k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QAAlwQAAGMkAACKGwAAAAAAAA=="/>
              </a:ext>
            </a:extLst>
          </p:cNvSpPr>
          <p:nvPr>
            <p:ph type="sldImg" idx="4294967295"/>
          </p:nvPr>
        </p:nvSpPr>
        <p:spPr>
          <a:xfrm>
            <a:off x="942975" y="746125"/>
            <a:ext cx="4972050" cy="3730625"/>
          </a:xfrm>
          <a:prstGeom prst="rect">
            <a:avLst/>
          </a:prstGeom>
          <a:noFill/>
          <a:ln w="12700" cap="flat" cmpd="sng" algn="ctr">
            <a:solidFill>
              <a:srgbClr val="000000"/>
            </a:solidFill>
            <a:prstDash val="solid"/>
            <a:miter lim="800000"/>
            <a:headEnd type="none" w="med" len="med"/>
            <a:tailEnd type="none" w="med" len="med"/>
          </a:ln>
          <a:effectLst/>
        </p:spPr>
      </p:sp>
      <p:sp>
        <p:nvSpPr>
          <p:cNvPr id="3" name="文本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XrUm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R0AAPglAACaOAAAAAAAAA=="/>
              </a:ext>
            </a:extLst>
          </p:cNvSpPr>
          <p:nvPr>
            <p:ph type="body" idx="1"/>
          </p:nvPr>
        </p:nvSpPr>
        <p:spPr>
          <a:xfrm>
            <a:off x="685800" y="4725035"/>
            <a:ext cx="5486400" cy="44761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3bQF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QAAlwQAAGMkAACKGwAAAAAAAA=="/>
              </a:ext>
            </a:extLst>
          </p:cNvSpPr>
          <p:nvPr>
            <p:ph type="sldImg" idx="4294967295"/>
          </p:nvPr>
        </p:nvSpPr>
        <p:spPr>
          <a:xfrm>
            <a:off x="942975" y="746125"/>
            <a:ext cx="4972050" cy="3730625"/>
          </a:xfrm>
          <a:prstGeom prst="rect">
            <a:avLst/>
          </a:prstGeom>
          <a:noFill/>
          <a:ln w="12700" cap="flat" cmpd="sng" algn="ctr">
            <a:solidFill>
              <a:srgbClr val="000000"/>
            </a:solidFill>
            <a:prstDash val="solid"/>
            <a:miter lim="800000"/>
            <a:headEnd type="none" w="med" len="med"/>
            <a:tailEnd type="none" w="med" len="med"/>
          </a:ln>
          <a:effectLst/>
        </p:spPr>
      </p:sp>
      <p:sp>
        <p:nvSpPr>
          <p:cNvPr id="3" name="文本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R0AAPglAACaOAAAAAAAAA=="/>
              </a:ext>
            </a:extLst>
          </p:cNvSpPr>
          <p:nvPr>
            <p:ph type="body" idx="1"/>
          </p:nvPr>
        </p:nvSpPr>
        <p:spPr>
          <a:xfrm>
            <a:off x="685800" y="4725035"/>
            <a:ext cx="5486400" cy="44761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3bQF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QAAlwQAAGMkAACKGwAAAAAAAA=="/>
              </a:ext>
            </a:extLst>
          </p:cNvSpPr>
          <p:nvPr>
            <p:ph type="sldImg" idx="4294967295"/>
          </p:nvPr>
        </p:nvSpPr>
        <p:spPr>
          <a:xfrm>
            <a:off x="942975" y="746125"/>
            <a:ext cx="4972050" cy="3730625"/>
          </a:xfrm>
          <a:prstGeom prst="rect">
            <a:avLst/>
          </a:prstGeom>
          <a:noFill/>
          <a:ln w="12700" cap="flat" cmpd="sng" algn="ctr">
            <a:solidFill>
              <a:srgbClr val="000000"/>
            </a:solidFill>
            <a:prstDash val="solid"/>
            <a:miter lim="800000"/>
            <a:headEnd type="none" w="med" len="med"/>
            <a:tailEnd type="none" w="med" len="med"/>
          </a:ln>
          <a:effectLst/>
        </p:spPr>
      </p:sp>
      <p:sp>
        <p:nvSpPr>
          <p:cNvPr id="3" name="文本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R0AAPglAACaOAAAAAAAAA=="/>
              </a:ext>
            </a:extLst>
          </p:cNvSpPr>
          <p:nvPr>
            <p:ph type="body" idx="1"/>
          </p:nvPr>
        </p:nvSpPr>
        <p:spPr>
          <a:xfrm>
            <a:off x="685800" y="4725035"/>
            <a:ext cx="5486400" cy="44761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BAAAPg0AABY0AAChFQAAAAAAAA=="/>
              </a:ext>
            </a:extLst>
          </p:cNvSpPr>
          <p:nvPr>
            <p:ph type="ctrTitle"/>
          </p:nvPr>
        </p:nvSpPr>
        <p:spPr>
          <a:xfrm>
            <a:off x="717550" y="2152650"/>
            <a:ext cx="774954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幻灯片副标题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jCAAA1hcAAKwvAADfIgAAAAAAAA=="/>
              </a:ext>
            </a:extLst>
          </p:cNvSpPr>
          <p:nvPr>
            <p:ph type="subTitle" idx="1"/>
          </p:nvPr>
        </p:nvSpPr>
        <p:spPr>
          <a:xfrm>
            <a:off x="1363345" y="3874770"/>
            <a:ext cx="6386195" cy="17938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ctr" defTabSz="914400">
              <a:lnSpc>
                <a:spcPct val="100000"/>
              </a:lnSpc>
              <a:spcBef>
                <a:spcPts val="0"/>
              </a:spcBef>
              <a:spcAft>
                <a:spcPts val="0"/>
              </a:spcAft>
              <a:buNone/>
              <a:tabLst/>
              <a:defRPr lang="zh-cn" sz="3200" b="0" i="0" u="none" strike="noStrike" kern="1" spc="0" baseline="0">
                <a:solidFill>
                  <a:srgbClr val="8C8C8C"/>
                </a:solidFill>
                <a:effectLst/>
                <a:latin typeface="Calibri" pitchFamily="2" charset="0"/>
                <a:ea typeface="Calibri" pitchFamily="2" charset="0"/>
                <a:cs typeface="Calibri" pitchFamily="2" charset="0"/>
              </a:defRPr>
            </a:lvl1pPr>
            <a:lvl2pPr marL="457200" marR="0" indent="0" algn="ctr" defTabSz="914400">
              <a:lnSpc>
                <a:spcPct val="100000"/>
              </a:lnSpc>
              <a:spcBef>
                <a:spcPts val="0"/>
              </a:spcBef>
              <a:spcAft>
                <a:spcPts val="0"/>
              </a:spcAft>
              <a:buNone/>
              <a:tabLst/>
              <a:defRPr lang="zh-cn" sz="2800" b="0" i="0" u="none" strike="noStrike" kern="1" spc="0" baseline="0">
                <a:solidFill>
                  <a:srgbClr val="8C8C8C"/>
                </a:solidFill>
                <a:effectLst/>
                <a:latin typeface="Calibri" pitchFamily="2" charset="0"/>
                <a:ea typeface="Calibri" pitchFamily="2" charset="0"/>
                <a:cs typeface="Calibri" pitchFamily="2" charset="0"/>
              </a:defRPr>
            </a:lvl2pPr>
            <a:lvl3pPr marL="914400" marR="0" indent="0" algn="ctr" defTabSz="914400">
              <a:lnSpc>
                <a:spcPct val="100000"/>
              </a:lnSpc>
              <a:spcBef>
                <a:spcPts val="0"/>
              </a:spcBef>
              <a:spcAft>
                <a:spcPts val="0"/>
              </a:spcAft>
              <a:buNone/>
              <a:tabLst/>
              <a:defRPr lang="zh-cn" sz="2400" b="0" i="0" u="none" strike="noStrike" kern="1" spc="0" baseline="0">
                <a:solidFill>
                  <a:srgbClr val="8C8C8C"/>
                </a:solidFill>
                <a:effectLst/>
                <a:latin typeface="Calibri" pitchFamily="2" charset="0"/>
                <a:ea typeface="Calibri" pitchFamily="2" charset="0"/>
                <a:cs typeface="Calibri" pitchFamily="2" charset="0"/>
              </a:defRPr>
            </a:lvl3pPr>
            <a:lvl4pPr marL="1371600" marR="0" indent="0" algn="ctr" defTabSz="914400">
              <a:lnSpc>
                <a:spcPct val="100000"/>
              </a:lnSpc>
              <a:spcBef>
                <a:spcPts val="0"/>
              </a:spcBef>
              <a:spcAft>
                <a:spcPts val="0"/>
              </a:spcAft>
              <a:buNone/>
              <a:tabLst/>
              <a:defRPr lang="zh-cn" sz="2000" b="0" i="0" u="none" strike="noStrike" kern="1" spc="0" baseline="0">
                <a:solidFill>
                  <a:srgbClr val="8C8C8C"/>
                </a:solidFill>
                <a:effectLst/>
                <a:latin typeface="Calibri" pitchFamily="2" charset="0"/>
                <a:ea typeface="Calibri" pitchFamily="2" charset="0"/>
                <a:cs typeface="Calibri" pitchFamily="2" charset="0"/>
              </a:defRPr>
            </a:lvl4pPr>
            <a:lvl5pPr marL="1828800" marR="0" indent="0" algn="ctr" defTabSz="914400">
              <a:lnSpc>
                <a:spcPct val="100000"/>
              </a:lnSpc>
              <a:spcBef>
                <a:spcPts val="0"/>
              </a:spcBef>
              <a:spcAft>
                <a:spcPts val="0"/>
              </a:spcAft>
              <a:buNone/>
              <a:tabLst/>
              <a:defRPr lang="zh-cn" sz="2000" b="0" i="0" u="none" strike="noStrike" kern="1" spc="0" baseline="0">
                <a:solidFill>
                  <a:srgbClr val="8C8C8C"/>
                </a:solidFill>
                <a:effectLst/>
                <a:latin typeface="Calibri" pitchFamily="2" charset="0"/>
                <a:ea typeface="Calibri" pitchFamily="2" charset="0"/>
                <a:cs typeface="Calibri" pitchFamily="2" charset="0"/>
              </a:defRPr>
            </a:lvl5pPr>
          </a:lstStyle>
          <a:p>
            <a:pPr>
              <a:defRPr/>
            </a:pPr>
          </a:p>
        </p:txBody>
      </p:sp>
      <p:sp>
        <p:nvSpPr>
          <p:cNvPr id="4"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62DA-94D2-3C94-9CD1-62C12C9F6A37}" type="slidenum">
              <a:t/>
            </a:fld>
          </a:p>
        </p:txBody>
      </p:sp>
      <p:sp>
        <p:nvSpPr>
          <p:cNvPr id="5"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6"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4Ae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3DB4-FAD2-3CCB-9CD1-0C9E739F6A59}" type="datetime1">
              <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标题和两个栏目，左侧栏目具有分隔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F4bAAD0FgAAAAAAAA=="/>
              </a:ext>
            </a:extLst>
          </p:cNvSpPr>
          <p:nvPr>
            <p:ph type="obj"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对象3"/>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uBgAAF4bAACFJQAAAAAAAA=="/>
              </a:ext>
            </a:extLst>
          </p:cNvSpPr>
          <p:nvPr>
            <p:ph type="obj" sz="quarter" idx="2"/>
          </p:nvPr>
        </p:nvSpPr>
        <p:spPr>
          <a:xfrm>
            <a:off x="430530" y="4018280"/>
            <a:ext cx="401828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tgkAAGk1AACFJQAAAAAAAA=="/>
              </a:ext>
            </a:extLst>
          </p:cNvSpPr>
          <p:nvPr>
            <p:ph type="obj" sz="half" idx="3"/>
          </p:nvPr>
        </p:nvSpPr>
        <p:spPr>
          <a:xfrm>
            <a:off x="4735830" y="1578610"/>
            <a:ext cx="3946525"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6"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0870-3ED2-3CFE-9CD1-C8AB469F6A9D}" type="slidenum">
              <a:t/>
            </a:fld>
          </a:p>
        </p:txBody>
      </p:sp>
      <p:sp>
        <p:nvSpPr>
          <p:cNvPr id="7"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8"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5B61-2FD2-3CAD-9CD1-D9F8159F6A8C}" type="datetime1">
              <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标题和两个文本行，下方文本行具有分隔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Gk1AAD0FgAAAAAAAA=="/>
              </a:ext>
            </a:extLst>
          </p:cNvSpPr>
          <p:nvPr>
            <p:ph type="obj" sz="half" idx="1"/>
          </p:nvPr>
        </p:nvSpPr>
        <p:spPr>
          <a:xfrm>
            <a:off x="430530" y="1578610"/>
            <a:ext cx="82518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3"/>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uBgAAF4bAACFJQAAAAAAAA=="/>
              </a:ext>
            </a:extLst>
          </p:cNvSpPr>
          <p:nvPr>
            <p:ph type="obj" sz="quarter" idx="2"/>
          </p:nvPr>
        </p:nvSpPr>
        <p:spPr>
          <a:xfrm>
            <a:off x="430530" y="4018280"/>
            <a:ext cx="401828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uBgAAGk1AACFJQAAAAAAAA=="/>
              </a:ext>
            </a:extLst>
          </p:cNvSpPr>
          <p:nvPr>
            <p:ph type="obj" sz="quarter" idx="3"/>
          </p:nvPr>
        </p:nvSpPr>
        <p:spPr>
          <a:xfrm>
            <a:off x="4735830" y="4018280"/>
            <a:ext cx="39465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6"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1410-5ED2-3CE2-9CD1-A8B75A9F6AFD}" type="slidenum">
              <a:t/>
            </a:fld>
          </a:p>
        </p:txBody>
      </p:sp>
      <p:sp>
        <p:nvSpPr>
          <p:cNvPr id="7"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8"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2E50-1ED2-3CD8-9CD1-E88D609F6ABD}" type="datetime1">
              <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标题和两个文本行，上方文本行具有分隔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F4bAAD0FgAAAAAAAA=="/>
              </a:ext>
            </a:extLst>
          </p:cNvSpPr>
          <p:nvPr>
            <p:ph type="obj"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对象3"/>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tgkAAGk1AAD0FgAAAAAAAA=="/>
              </a:ext>
            </a:extLst>
          </p:cNvSpPr>
          <p:nvPr>
            <p:ph type="obj"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uBgAAGk1AACFJQAAAAAAAA=="/>
              </a:ext>
            </a:extLst>
          </p:cNvSpPr>
          <p:nvPr>
            <p:ph type="obj" sz="half" idx="3"/>
          </p:nvPr>
        </p:nvSpPr>
        <p:spPr>
          <a:xfrm>
            <a:off x="430530" y="4018280"/>
            <a:ext cx="82518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6"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283E-70D2-3CDE-9CD1-868B669F6AD3}" type="slidenum">
              <a:t/>
            </a:fld>
          </a:p>
        </p:txBody>
      </p:sp>
      <p:sp>
        <p:nvSpPr>
          <p:cNvPr id="7"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8"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4E96-D8D2-3CB8-9CD1-2EED009F6A7B}" type="datetime1">
              <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Gk1AACFJQAAAAAAAA=="/>
              </a:ext>
            </a:extLst>
          </p:cNvSpPr>
          <p:nvPr>
            <p:ph type="obj" idx="1"/>
          </p:nvPr>
        </p:nvSpPr>
        <p:spPr>
          <a:xfrm>
            <a:off x="430530" y="1578610"/>
            <a:ext cx="8251825"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4"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55CB-85D2-3CA3-9CD1-73F61B9F6A26}" type="slidenum">
              <a:t/>
            </a:fld>
          </a:p>
        </p:txBody>
      </p:sp>
      <p:sp>
        <p:nvSpPr>
          <p:cNvPr id="5"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6"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3D3A-74D2-3CCB-9CD1-829E739F6AD7}" type="datetime1">
              <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标题和两个栏目">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F4bAACFJQAAAAAAAA=="/>
              </a:ext>
            </a:extLst>
          </p:cNvSpPr>
          <p:nvPr>
            <p:ph type="obj" sz="half" idx="1"/>
          </p:nvPr>
        </p:nvSpPr>
        <p:spPr>
          <a:xfrm>
            <a:off x="430530" y="1578610"/>
            <a:ext cx="4018280"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tgkAAGk1AACFJQAAAAAAAA=="/>
              </a:ext>
            </a:extLst>
          </p:cNvSpPr>
          <p:nvPr>
            <p:ph type="obj" sz="half" idx="2"/>
          </p:nvPr>
        </p:nvSpPr>
        <p:spPr>
          <a:xfrm>
            <a:off x="4735830" y="1578610"/>
            <a:ext cx="3946525"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5"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2487-C9D2-3CD2-9CD1-3F876A9F6A6A}" type="slidenum">
              <a:t/>
            </a:fld>
          </a:p>
        </p:txBody>
      </p:sp>
      <p:sp>
        <p:nvSpPr>
          <p:cNvPr id="6"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7"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4B05-4BD2-3CBD-9CD1-BDE8059F6AE8}" type="datetime1">
              <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46DA-94D2-3CB0-9CD1-62E5089F6A37}" type="slidenum">
              <a:t/>
            </a:fld>
          </a:p>
        </p:txBody>
      </p:sp>
      <p:sp>
        <p:nvSpPr>
          <p:cNvPr id="4"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5"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0D4C-02D2-3CFB-9CD1-F4AE439F6AA1}" type="datetime1">
              <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幻灯片">
    <p:spTree>
      <p:nvGrpSpPr>
        <p:cNvPr id="1" name=""/>
        <p:cNvGrpSpPr/>
        <p:nvPr/>
      </p:nvGrpSpPr>
      <p:grpSpPr>
        <a:xfrm>
          <a:off x="0" y="0"/>
          <a:ext cx="0" cy="0"/>
          <a:chOff x="0" y="0"/>
          <a:chExt cx="0" cy="0"/>
        </a:xfrm>
      </p:grpSpPr>
      <p:sp>
        <p:nvSpPr>
          <p:cNvPr id="2"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7AA3-EDD2-3C8C-9CD1-1BD9349F6A4E}" type="slidenum">
              <a:t/>
            </a:fld>
          </a:p>
        </p:txBody>
      </p:sp>
      <p:sp>
        <p:nvSpPr>
          <p:cNvPr id="3"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4"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2959-17D2-3CDF-9CD1-E18A679F6AB4}" type="datetime1">
              <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只显示内容">
    <p:spTree>
      <p:nvGrpSpPr>
        <p:cNvPr id="1" name=""/>
        <p:cNvGrpSpPr/>
        <p:nvPr/>
      </p:nvGrpSpPr>
      <p:grpSpPr>
        <a:xfrm>
          <a:off x="0" y="0"/>
          <a:ext cx="0" cy="0"/>
          <a:chOff x="0" y="0"/>
          <a:chExt cx="0" cy="0"/>
        </a:xfrm>
      </p:grpSpPr>
      <p:sp>
        <p:nvSpPr>
          <p:cNvPr id="2" name="对象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CFJQAAAAAAAA=="/>
              </a:ext>
            </a:extLst>
          </p:cNvSpPr>
          <p:nvPr>
            <p:ph type="obj"/>
          </p:nvPr>
        </p:nvSpPr>
        <p:spPr>
          <a:xfrm>
            <a:off x="430530" y="287020"/>
            <a:ext cx="8251825" cy="58121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3"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5041-0FD2-3CA6-9CD1-F9F31E9F6AAC}" type="slidenum">
              <a:t/>
            </a:fld>
          </a:p>
        </p:txBody>
      </p:sp>
      <p:sp>
        <p:nvSpPr>
          <p:cNvPr id="4"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5"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6B1B-55D2-3C9D-9CD1-A3C8259F6AF6}" type="datetime1">
              <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标题和两个文本行">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Gk1AAD0FgAAAAAAAA=="/>
              </a:ext>
            </a:extLst>
          </p:cNvSpPr>
          <p:nvPr>
            <p:ph type="obj" sz="half" idx="1"/>
          </p:nvPr>
        </p:nvSpPr>
        <p:spPr>
          <a:xfrm>
            <a:off x="430530" y="1578610"/>
            <a:ext cx="82518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uBgAAGk1AACFJQAAAAAAAA=="/>
              </a:ext>
            </a:extLst>
          </p:cNvSpPr>
          <p:nvPr>
            <p:ph type="obj" sz="half" idx="2"/>
          </p:nvPr>
        </p:nvSpPr>
        <p:spPr>
          <a:xfrm>
            <a:off x="430530" y="4018280"/>
            <a:ext cx="82518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5"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6A98-D6D2-3C9C-9CD1-20C9249F6A75}" type="slidenum">
              <a:t/>
            </a:fld>
          </a:p>
        </p:txBody>
      </p:sp>
      <p:sp>
        <p:nvSpPr>
          <p:cNvPr id="6"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7"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2BF8-B6D2-3CDD-9CD1-4088659F6A15}" type="datetime1">
              <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reserve="1">
  <p:cSld name="标题和四个内容区">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F4bAAD0FgAAAAAAAA=="/>
              </a:ext>
            </a:extLst>
          </p:cNvSpPr>
          <p:nvPr>
            <p:ph type="obj"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对象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tgkAAGk1AAD0FgAAAAAAAA=="/>
              </a:ext>
            </a:extLst>
          </p:cNvSpPr>
          <p:nvPr>
            <p:ph type="obj"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4"/>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uBgAAF4bAACFJQAAAAAAAA=="/>
              </a:ext>
            </a:extLst>
          </p:cNvSpPr>
          <p:nvPr>
            <p:ph type="obj" sz="quarter" idx="3"/>
          </p:nvPr>
        </p:nvSpPr>
        <p:spPr>
          <a:xfrm>
            <a:off x="430530" y="4018280"/>
            <a:ext cx="401828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6" name="对象3"/>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uBgAAGk1AACFJQAAAAAAAA=="/>
              </a:ext>
            </a:extLst>
          </p:cNvSpPr>
          <p:nvPr>
            <p:ph type="obj" sz="quarter" idx="4"/>
          </p:nvPr>
        </p:nvSpPr>
        <p:spPr>
          <a:xfrm>
            <a:off x="4735830" y="4018280"/>
            <a:ext cx="39465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7"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4FD3-9DD2-3CB9-9CD1-6BEC019F6A3E}" type="slidenum">
              <a:t/>
            </a:fld>
          </a:p>
        </p:txBody>
      </p:sp>
      <p:sp>
        <p:nvSpPr>
          <p:cNvPr id="8"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9"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3194-DAD2-3CC7-9CD1-2C927F9F6A79}" type="datetime1">
              <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标题和两个栏目，右侧栏目具有分割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F4bAACFJQAAAAAAAA=="/>
              </a:ext>
            </a:extLst>
          </p:cNvSpPr>
          <p:nvPr>
            <p:ph type="obj" sz="half" idx="1"/>
          </p:nvPr>
        </p:nvSpPr>
        <p:spPr>
          <a:xfrm>
            <a:off x="430530" y="1578610"/>
            <a:ext cx="4018280"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3"/>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tgkAAGk1AAD0FgAAAAAAAA=="/>
              </a:ext>
            </a:extLst>
          </p:cNvSpPr>
          <p:nvPr>
            <p:ph type="obj"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uBgAAGk1AACFJQAAAAAAAA=="/>
              </a:ext>
            </a:extLst>
          </p:cNvSpPr>
          <p:nvPr>
            <p:ph type="obj" sz="quarter" idx="3"/>
          </p:nvPr>
        </p:nvSpPr>
        <p:spPr>
          <a:xfrm>
            <a:off x="4735830" y="4018280"/>
            <a:ext cx="39465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6"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94212-5CD2-3CB4-9CD1-AAE10C9F6AFF}" type="slidenum">
              <a:t/>
            </a:fld>
          </a:p>
        </p:txBody>
      </p:sp>
      <p:sp>
        <p:nvSpPr>
          <p:cNvPr id="7"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8"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90294-DAD2-3CF4-9CD1-2CA14C9F6A79}" type="datetime1">
              <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q2nD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sQEAAHA1AAC5CAAAAAAAAA=="/>
              </a:ext>
            </a:extLst>
          </p:cNvSpPr>
          <p:nvPr>
            <p:ph type="title"/>
          </p:nvPr>
        </p:nvSpPr>
        <p:spPr>
          <a:xfrm>
            <a:off x="457200" y="274955"/>
            <a:ext cx="8229600" cy="11430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ctr" defTabSz="914400">
              <a:lnSpc>
                <a:spcPct val="100000"/>
              </a:lnSpc>
              <a:spcBef>
                <a:spcPts val="0"/>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lang="zh-cn"/>
            </a:pPr>
            <a:r>
              <a:t>单击此处编辑母版标题样式</a:t>
            </a:r>
          </a:p>
        </p:txBody>
      </p:sp>
      <p:sp>
        <p:nvSpPr>
          <p:cNvPr id="3" name="文本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fky5g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2AkAAHA1AACwJQAAAAAAAA=="/>
              </a:ext>
            </a:extLst>
          </p:cNvSpPr>
          <p:nvPr>
            <p:ph type="body" idx="1"/>
          </p:nvPr>
        </p:nvSpPr>
        <p:spPr>
          <a:xfrm>
            <a:off x="457200" y="1600200"/>
            <a:ext cx="8229600" cy="45262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342900" marR="0" indent="-342900" algn="l" defTabSz="914400">
              <a:lnSpc>
                <a:spcPct val="100000"/>
              </a:lnSpc>
              <a:spcBef>
                <a:spcPts val="0"/>
              </a:spcBef>
              <a:spcAft>
                <a:spcPts val="0"/>
              </a:spcAft>
              <a:buClrTx/>
              <a:buSzTx/>
              <a:buFont typeface="Arial" pitchFamily="2" charset="0"/>
              <a:buChar char="•"/>
              <a:tabLst/>
              <a:defRPr lang="zh-cn" sz="3200" b="0" i="0" u="none" strike="noStrike" kern="1" spc="0" baseline="0">
                <a:solidFill>
                  <a:schemeClr val="tx1"/>
                </a:solidFill>
                <a:effectLst/>
                <a:latin typeface="Calibri" pitchFamily="2" charset="0"/>
                <a:ea typeface="Calibri" pitchFamily="2" charset="0"/>
                <a:cs typeface="Calibri"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zh-cn"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zh-cn"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zh-cn"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zh-cn" sz="2000" b="0" i="0" u="none" strike="noStrike" kern="1" spc="0" baseline="0">
                <a:solidFill>
                  <a:schemeClr val="tx1"/>
                </a:solidFill>
                <a:effectLst/>
                <a:latin typeface="Calibri" pitchFamily="2" charset="0"/>
                <a:ea typeface="Calibri" pitchFamily="2" charset="0"/>
                <a:cs typeface="Calibri" pitchFamily="2" charset="0"/>
              </a:defRPr>
            </a:lvl5pPr>
          </a:lstStyle>
          <a:p>
            <a:pPr>
              <a:defRPr lang="zh-cn"/>
            </a:pPr>
            <a:r>
              <a:t>单击此处编辑母版文本样式</a:t>
            </a:r>
          </a:p>
          <a:p>
            <a:pPr lvl="1">
              <a:defRPr lang="zh-cn"/>
            </a:pPr>
            <a:r>
              <a:t>第二级</a:t>
            </a:r>
          </a:p>
          <a:p>
            <a:pPr lvl="2">
              <a:defRPr lang="zh-cn"/>
            </a:pPr>
            <a:r>
              <a:t>第三级</a:t>
            </a:r>
          </a:p>
          <a:p>
            <a:pPr lvl="3">
              <a:defRPr lang="zh-cn"/>
            </a:pPr>
            <a:r>
              <a:t>第四级</a:t>
            </a:r>
          </a:p>
          <a:p>
            <a:pPr lvl="4">
              <a:defRPr lang="zh-cn"/>
            </a:pPr>
            <a:r>
              <a:t>第五级</a:t>
            </a:r>
          </a:p>
        </p:txBody>
      </p:sp>
      <p:sp>
        <p:nvSpPr>
          <p:cNvPr id="4" name="日期占位符 3"/>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Ry+O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GicAAPAPAABZKQAAAAAAAA=="/>
              </a:ext>
            </a:extLst>
          </p:cNvSpPr>
          <p:nvPr>
            <p:ph type="dt" sz="half" idx="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zh-cn" sz="1200" b="0" i="0" u="none" strike="noStrike" kern="1" spc="0" baseline="0">
                <a:solidFill>
                  <a:srgbClr val="8C8C8C"/>
                </a:solidFill>
                <a:effectLst/>
                <a:latin typeface="Calibri" pitchFamily="2" charset="0"/>
                <a:ea typeface="Calibri" pitchFamily="2" charset="0"/>
                <a:cs typeface="Calibri" pitchFamily="2" charset="0"/>
              </a:defRPr>
            </a:pPr>
            <a:fld id="{3F696B5F-11D2-3C9D-9CD1-E7C8259F6AB2}" type="datetime1">
              <a:t/>
            </a:fld>
          </a:p>
        </p:txBody>
      </p:sp>
      <p:sp>
        <p:nvSpPr>
          <p:cNvPr id="5"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EwAAGicAAAglAABZKQAAAAAAAA=="/>
              </a:ext>
            </a:extLst>
          </p:cNvSpPr>
          <p:nvPr>
            <p:ph type="ftr" sz="quarter" idx="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zh-cn" sz="1200" b="0" i="0" u="none" strike="noStrike" kern="1" spc="0" baseline="0">
                <a:solidFill>
                  <a:srgbClr val="8C8C8C"/>
                </a:solidFill>
                <a:effectLst/>
                <a:latin typeface="Calibri" pitchFamily="2" charset="0"/>
                <a:ea typeface="Calibri" pitchFamily="2" charset="0"/>
                <a:cs typeface="Calibri" pitchFamily="2" charset="0"/>
              </a:defRPr>
            </a:pPr>
          </a:p>
        </p:txBody>
      </p:sp>
      <p:sp>
        <p:nvSpPr>
          <p:cNvPr id="6" name="灯片编号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KAAAGicAAHA1AABZKQAAAAAAAA=="/>
              </a:ext>
            </a:extLst>
          </p:cNvSpPr>
          <p:nvPr>
            <p:ph type="sldNum" sz="quarter" idx="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zh-cn" sz="1200" b="0" i="0" u="none" strike="noStrike" kern="1" spc="0" baseline="0">
                <a:solidFill>
                  <a:srgbClr val="8C8C8C"/>
                </a:solidFill>
                <a:effectLst/>
                <a:latin typeface="Calibri" pitchFamily="2" charset="0"/>
                <a:ea typeface="Calibri" pitchFamily="2" charset="0"/>
                <a:cs typeface="Calibri" pitchFamily="2" charset="0"/>
              </a:defRPr>
            </a:pPr>
            <a:fld id="{3F6948B5-FBD2-3CBE-9CD1-0DEB069F6A58}" type="slidenum">
              <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marR="0" indent="0" algn="ctr" defTabSz="914400">
        <a:lnSpc>
          <a:spcPct val="100000"/>
        </a:lnSpc>
        <a:spcBef>
          <a:spcPts val="0"/>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p:titleStyle>
    <p:bodyStyle>
      <a:lvl1pPr marL="342900" marR="0" indent="-342900" algn="l" defTabSz="914400">
        <a:lnSpc>
          <a:spcPct val="100000"/>
        </a:lnSpc>
        <a:spcBef>
          <a:spcPts val="0"/>
        </a:spcBef>
        <a:spcAft>
          <a:spcPts val="0"/>
        </a:spcAft>
        <a:buClrTx/>
        <a:buSzTx/>
        <a:buFont typeface="Arial" pitchFamily="2" charset="0"/>
        <a:buChar char="•"/>
        <a:tabLst/>
        <a:defRPr lang="zh-cn" sz="3200" b="0" i="0" u="none" strike="noStrike" kern="1" spc="0" baseline="0">
          <a:solidFill>
            <a:schemeClr val="tx1"/>
          </a:solidFill>
          <a:effectLst/>
          <a:latin typeface="Calibri" pitchFamily="2" charset="0"/>
          <a:ea typeface="Calibri" pitchFamily="2" charset="0"/>
          <a:cs typeface="Calibri"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zh-cn"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zh-cn"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zh-cn"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zh-cn" sz="2000" b="0" i="0" u="none" strike="noStrike" kern="1" spc="0" baseline="0">
          <a:solidFill>
            <a:schemeClr val="tx1"/>
          </a:solidFill>
          <a:effectLst/>
          <a:latin typeface="Calibri" pitchFamily="2" charset="0"/>
          <a:ea typeface="Calibri" pitchFamily="2" charset="0"/>
          <a:cs typeface="Calibri" pitchFamily="2" charset="0"/>
        </a:defRPr>
      </a:lvl5pPr>
    </p:bodyStyle>
    <p:other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slide" Target="slide13.xml"/><Relationship Id="rId4" Type="http://schemas.openxmlformats.org/officeDocument/2006/relationships/slide" Target="slide14.xml"/><Relationship Id="rId5" Type="http://schemas.openxmlformats.org/officeDocument/2006/relationships/slide" Target="slide15.xml"/></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slide" Target="slide12.xml"/></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slide" Target="slide12.xml"/></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 Id="rId4" Type="http://schemas.openxmlformats.org/officeDocument/2006/relationships/image" Target="../media/image8.jpeg"/></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9.jpeg"/></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0.png"/><Relationship Id="rId4" Type="http://schemas.openxmlformats.org/officeDocument/2006/relationships/image" Target="../media/image11.pn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2.jpeg"/></Relationships>
</file>

<file path=ppt/slides/_rels/slide2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png"/></Relationships>
</file>

<file path=ppt/slides/_rels/slide2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 Id="rId4" Type="http://schemas.openxmlformats.org/officeDocument/2006/relationships/slide" Target="slide55.xml"/><Relationship Id="rId5" Type="http://schemas.openxmlformats.org/officeDocument/2006/relationships/slide" Target="slide58.xml"/></Relationships>
</file>

<file path=ppt/slides/_rels/slide2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7.jpeg"/></Relationships>
</file>

<file path=ppt/slides/_rels/slide2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8.jpeg"/></Relationships>
</file>

<file path=ppt/slides/_rels/slide2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9.jpeg"/></Relationships>
</file>

<file path=ppt/slides/_rels/slide2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0.jpeg"/></Relationships>
</file>

<file path=ppt/slides/_rels/slide2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1.jpeg"/></Relationships>
</file>

<file path=ppt/slides/_rels/slide2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2.jpe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5.jpeg"/></Relationships>
</file>

<file path=ppt/slides/_rels/slide3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s>
</file>

<file path=ppt/slides/_rels/slide3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6.jpeg"/></Relationships>
</file>

<file path=ppt/slides/_rels/slide3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7.jpeg"/></Relationships>
</file>

<file path=ppt/slides/_rels/slide3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s>
</file>

<file path=ppt/slides/_rels/slide3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jpeg"/></Relationships>
</file>

<file path=ppt/slides/_rels/slide3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s>
</file>

<file path=ppt/slides/_rels/slide36.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40.png"/></Relationships>
</file>

<file path=ppt/slides/_rels/slide3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jpeg"/></Relationships>
</file>

<file path=ppt/slides/_rels/slide4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3.jpeg"/><Relationship Id="rId4" Type="http://schemas.openxmlformats.org/officeDocument/2006/relationships/image" Target="../media/image44.png"/></Relationships>
</file>

<file path=ppt/slides/_rels/slide4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png"/><Relationship Id="rId6" Type="http://schemas.openxmlformats.org/officeDocument/2006/relationships/image" Target="../media/image44.png"/></Relationships>
</file>

<file path=ppt/slides/_rels/slide4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png"/><Relationship Id="rId4" Type="http://schemas.openxmlformats.org/officeDocument/2006/relationships/image" Target="../media/image48.png"/></Relationships>
</file>

<file path=ppt/slides/_rels/slide4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9.jpeg"/></Relationships>
</file>

<file path=ppt/slides/_rels/slide4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4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 Id="rId4" Type="http://schemas.openxmlformats.org/officeDocument/2006/relationships/image" Target="../media/image50.jpeg"/><Relationship Id="rId5" Type="http://schemas.openxmlformats.org/officeDocument/2006/relationships/image" Target="../media/image44.png"/></Relationships>
</file>

<file path=ppt/slides/_rels/slide5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 Id="rId4" Type="http://schemas.openxmlformats.org/officeDocument/2006/relationships/image" Target="../media/image50.jpeg"/><Relationship Id="rId5" Type="http://schemas.openxmlformats.org/officeDocument/2006/relationships/hyperlink" Target="&#36719;&#20214;&#20351;&#29992;&#35828;&#26126;.mp4" TargetMode="External"/></Relationships>
</file>

<file path=ppt/slides/_rels/slide5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1.png"/><Relationship Id="rId4" Type="http://schemas.openxmlformats.org/officeDocument/2006/relationships/image" Target="../media/image2.png"/></Relationships>
</file>

<file path=ppt/slides/_rels/slide5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2.jpeg"/></Relationships>
</file>

<file path=ppt/slides/_rels/slide5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slide" Target="slide22.xml"/></Relationships>
</file>

<file path=ppt/slides/_rels/slide5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slide" Target="slide22.xml"/></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4BAAAGw0AAAg0AAAmFgAAAAAAAA=="/>
              </a:ext>
            </a:extLst>
          </p:cNvSpPr>
          <p:nvPr>
            <p:ph type="ctrTitle"/>
          </p:nvPr>
        </p:nvSpPr>
        <p:spPr>
          <a:xfrm>
            <a:off x="685800" y="2130425"/>
            <a:ext cx="7772400" cy="14700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sp>
        <p:nvSpPr>
          <p:cNvPr id="3" name="副标题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wCAAA6BcAANAvAACwIgAAAAAAAA=="/>
              </a:ext>
            </a:extLst>
          </p:cNvSpPr>
          <p:nvPr>
            <p:ph type="subTitle" idx="1"/>
          </p:nvPr>
        </p:nvSpPr>
        <p:spPr>
          <a:xfrm>
            <a:off x="1371600" y="3886200"/>
            <a:ext cx="6400800" cy="17526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ctr" defTabSz="914400">
              <a:lnSpc>
                <a:spcPct val="100000"/>
              </a:lnSpc>
              <a:spcBef>
                <a:spcPts val="0"/>
              </a:spcBef>
              <a:spcAft>
                <a:spcPts val="0"/>
              </a:spcAft>
              <a:buNone/>
              <a:tabLst/>
              <a:defRPr lang="zh-cn" sz="3200" b="0" i="0" u="none" strike="noStrike" kern="1" spc="0" baseline="0">
                <a:solidFill>
                  <a:srgbClr val="8C8C8C"/>
                </a:solidFill>
                <a:effectLst/>
                <a:latin typeface="Calibri" pitchFamily="2" charset="0"/>
                <a:ea typeface="Calibri" pitchFamily="2" charset="0"/>
                <a:cs typeface="Calibri" pitchFamily="2" charset="0"/>
              </a:defRPr>
            </a:lvl1pPr>
            <a:lvl2pPr marL="457200" marR="0" indent="0" algn="ctr" defTabSz="914400">
              <a:lnSpc>
                <a:spcPct val="100000"/>
              </a:lnSpc>
              <a:spcBef>
                <a:spcPts val="0"/>
              </a:spcBef>
              <a:spcAft>
                <a:spcPts val="0"/>
              </a:spcAft>
              <a:buNone/>
              <a:tabLst/>
              <a:defRPr lang="zh-cn" sz="2800" b="0" i="0" u="none" strike="noStrike" kern="1" spc="0" baseline="0">
                <a:solidFill>
                  <a:srgbClr val="8C8C8C"/>
                </a:solidFill>
                <a:effectLst/>
                <a:latin typeface="Calibri" pitchFamily="2" charset="0"/>
                <a:ea typeface="Calibri" pitchFamily="2" charset="0"/>
                <a:cs typeface="Calibri" pitchFamily="2" charset="0"/>
              </a:defRPr>
            </a:lvl2pPr>
            <a:lvl3pPr marL="914400" marR="0" indent="0" algn="ctr" defTabSz="914400">
              <a:lnSpc>
                <a:spcPct val="100000"/>
              </a:lnSpc>
              <a:spcBef>
                <a:spcPts val="0"/>
              </a:spcBef>
              <a:spcAft>
                <a:spcPts val="0"/>
              </a:spcAft>
              <a:buNone/>
              <a:tabLst/>
              <a:defRPr lang="zh-cn" sz="2400" b="0" i="0" u="none" strike="noStrike" kern="1" spc="0" baseline="0">
                <a:solidFill>
                  <a:srgbClr val="8C8C8C"/>
                </a:solidFill>
                <a:effectLst/>
                <a:latin typeface="Calibri" pitchFamily="2" charset="0"/>
                <a:ea typeface="Calibri" pitchFamily="2" charset="0"/>
                <a:cs typeface="Calibri" pitchFamily="2" charset="0"/>
              </a:defRPr>
            </a:lvl3pPr>
            <a:lvl4pPr marL="1371600" marR="0" indent="0" algn="ctr" defTabSz="914400">
              <a:lnSpc>
                <a:spcPct val="100000"/>
              </a:lnSpc>
              <a:spcBef>
                <a:spcPts val="0"/>
              </a:spcBef>
              <a:spcAft>
                <a:spcPts val="0"/>
              </a:spcAft>
              <a:buNone/>
              <a:tabLst/>
              <a:defRPr lang="zh-cn" sz="2000" b="0" i="0" u="none" strike="noStrike" kern="1" spc="0" baseline="0">
                <a:solidFill>
                  <a:srgbClr val="8C8C8C"/>
                </a:solidFill>
                <a:effectLst/>
                <a:latin typeface="Calibri" pitchFamily="2" charset="0"/>
                <a:ea typeface="Calibri" pitchFamily="2" charset="0"/>
                <a:cs typeface="Calibri" pitchFamily="2" charset="0"/>
              </a:defRPr>
            </a:lvl4pPr>
            <a:lvl5pPr marL="1828800" marR="0" indent="0" algn="ctr" defTabSz="914400">
              <a:lnSpc>
                <a:spcPct val="100000"/>
              </a:lnSpc>
              <a:spcBef>
                <a:spcPts val="0"/>
              </a:spcBef>
              <a:spcAft>
                <a:spcPts val="0"/>
              </a:spcAft>
              <a:buNone/>
              <a:tabLst/>
              <a:defRPr lang="zh-cn" sz="2000" b="0" i="0" u="none" strike="noStrike" kern="1" spc="0" baseline="0">
                <a:solidFill>
                  <a:srgbClr val="8C8C8C"/>
                </a:solidFill>
                <a:effectLst/>
                <a:latin typeface="Calibri" pitchFamily="2" charset="0"/>
                <a:ea typeface="Calibri" pitchFamily="2" charset="0"/>
                <a:cs typeface="Calibri" pitchFamily="2" charset="0"/>
              </a:defRPr>
            </a:lvl5pPr>
          </a:lstStyle>
          <a:p>
            <a:pPr marL="0" indent="0" algn="ctr">
              <a:buNone/>
              <a:defRPr lang="zh-cn">
                <a:solidFill>
                  <a:srgbClr val="8C8C8C"/>
                </a:solidFill>
              </a:defRPr>
            </a:pPr>
          </a:p>
        </p:txBody>
      </p:sp>
      <p:pic>
        <p:nvPicPr>
          <p:cNvPr id="4" name="图片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AP///wEAAAAAAAAAAAAAAAAAAAAAAAAAAAAAAAAAAAAAAAAAAAAAAAB/f38A7uzhA8zMzADAwP8Af39/AAAAAAAAAAAAAAAAAP///wAAAAAAIQAAABgAAAAUAAAAAAAAAAAAAABAOAAAMCoAAAAAAAA="/>
              </a:ext>
            </a:extLst>
          </p:cNvPicPr>
          <p:nvPr/>
        </p:nvPicPr>
        <p:blipFill>
          <a:blip xmlns:r="http://schemas.openxmlformats.org/officeDocument/2006/relationships" r:embed="rId2"/>
          <a:stretch>
            <a:fillRect/>
          </a:stretch>
        </p:blipFill>
        <p:spPr>
          <a:xfrm>
            <a:off x="0" y="0"/>
            <a:ext cx="9144000" cy="6858000"/>
          </a:xfrm>
          <a:prstGeom prst="rect">
            <a:avLst/>
          </a:prstGeom>
          <a:noFill/>
          <a:ln w="9525" cap="flat" cmpd="sng" algn="ctr">
            <a:noFill/>
            <a:prstDash val="solid"/>
            <a:miter lim="800000"/>
            <a:headEnd type="none" w="med" len="med"/>
            <a:tailEnd type="none" w="med" len="med"/>
          </a:ln>
          <a:effectLst/>
        </p:spPr>
      </p:pic>
      <p:sp>
        <p:nvSpPr>
          <p:cNvPr id="5" name="TextBox 5"/>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CYFAAA2hoAAN8lAABnJQAAAAAAAA=="/>
              </a:ext>
            </a:extLst>
          </p:cNvSpPr>
          <p:nvPr/>
        </p:nvSpPr>
        <p:spPr>
          <a:xfrm>
            <a:off x="3347720" y="4364990"/>
            <a:ext cx="2808605" cy="171513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latin typeface="华文宋体" pitchFamily="0" charset="134"/>
                <a:ea typeface="华文宋体" pitchFamily="0" charset="134"/>
                <a:cs typeface="Calibri" pitchFamily="2" charset="0"/>
              </a:rPr>
              <a:t>北京大学出版社</a:t>
            </a:r>
            <a:endParaRPr lang="en-us" b="1">
              <a:latin typeface="华文宋体" pitchFamily="0" charset="134"/>
              <a:ea typeface="华文宋体" pitchFamily="0" charset="134"/>
              <a:cs typeface="Calibri" pitchFamily="2" charset="0"/>
            </a:endParaRPr>
          </a:p>
          <a:p>
            <a:pPr marL="0" marR="0" indent="0" algn="ctr"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latin typeface="华文宋体" pitchFamily="0" charset="134"/>
                <a:ea typeface="华文宋体" pitchFamily="0" charset="134"/>
                <a:cs typeface="Calibri" pitchFamily="2" charset="0"/>
              </a:rPr>
              <a:t>职业教育编辑部</a:t>
            </a:r>
            <a:endParaRPr lang="en-us" b="1">
              <a:latin typeface="华文宋体" pitchFamily="0" charset="134"/>
              <a:ea typeface="华文宋体" pitchFamily="0" charset="134"/>
              <a:cs typeface="Calibri" pitchFamily="2" charset="0"/>
            </a:endParaRPr>
          </a:p>
          <a:p>
            <a:pPr marL="0" marR="0" indent="0" algn="ctr"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latin typeface="华文宋体" pitchFamily="0" charset="134"/>
                <a:ea typeface="华文宋体" pitchFamily="0" charset="134"/>
                <a:cs typeface="Calibri" pitchFamily="2" charset="0"/>
              </a:rPr>
              <a:t>成 淼</a:t>
            </a:r>
            <a:endParaRPr lang="en-us" b="1">
              <a:latin typeface="华文宋体" pitchFamily="0" charset="134"/>
              <a:ea typeface="华文宋体" pitchFamily="0" charset="134"/>
              <a:cs typeface="Calibri" pitchFamily="2" charset="0"/>
            </a:endParaRPr>
          </a:p>
          <a:p>
            <a:pPr marL="0" marR="0" indent="0" algn="ctr"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b="1">
                <a:latin typeface="华文宋体" pitchFamily="0" charset="134"/>
                <a:ea typeface="华文宋体" pitchFamily="0" charset="134"/>
                <a:cs typeface="Calibri" pitchFamily="2" charset="0"/>
              </a:rPr>
              <a:t>2018.</a:t>
            </a:r>
            <a:r>
              <a:rPr lang="zh-cn" b="1">
                <a:latin typeface="华文宋体" pitchFamily="0" charset="134"/>
                <a:ea typeface="华文宋体" pitchFamily="0" charset="134"/>
                <a:cs typeface="Calibri" pitchFamily="2" charset="0"/>
              </a:rPr>
              <a:t> </a:t>
            </a:r>
            <a:r>
              <a:rPr lang="en-us" b="1">
                <a:latin typeface="华文宋体" pitchFamily="0" charset="134"/>
                <a:ea typeface="华文宋体" pitchFamily="0" charset="134"/>
                <a:cs typeface="Calibri" pitchFamily="2" charset="0"/>
              </a:rPr>
              <a:t>05. 24</a:t>
            </a:r>
            <a:endParaRPr lang="en-us" b="1">
              <a:latin typeface="华文宋体" pitchFamily="0" charset="134"/>
              <a:ea typeface="华文宋体" pitchFamily="0" charset="134"/>
              <a:cs typeface="Calibri" pitchFamily="2" charset="0"/>
            </a:endParaRPr>
          </a:p>
        </p:txBody>
      </p:sp>
      <p:sp>
        <p:nvSpPr>
          <p:cNvPr id="6" name="矩形 6"/>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6BQAATRIAACs3AAAJFwAAAAAAAA=="/>
              </a:ext>
            </a:extLst>
          </p:cNvSpPr>
          <p:nvPr/>
        </p:nvSpPr>
        <p:spPr>
          <a:xfrm>
            <a:off x="971550" y="2974975"/>
            <a:ext cx="7996555" cy="7696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400" b="1">
                <a:latin typeface="华文隶书" pitchFamily="0" charset="134"/>
                <a:ea typeface="华文隶书" pitchFamily="0" charset="134"/>
                <a:cs typeface="Calibri" pitchFamily="2" charset="0"/>
              </a:rPr>
              <a:t>北京大学出版社 重点教材推介</a:t>
            </a:r>
            <a:endParaRPr lang="zh-cn" sz="4400" b="1">
              <a:latin typeface="新宋体" pitchFamily="3" charset="134"/>
              <a:ea typeface="新宋体" pitchFamily="3" charset="134"/>
              <a:cs typeface="Calibri" pitchFamily="2" charset="0"/>
            </a:endParaRPr>
          </a:p>
        </p:txBody>
      </p:sp>
      <p:pic>
        <p:nvPicPr>
          <p:cNvPr id="7" name="Picture 2"/>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BQMAAGMQAAD6BQAAOBUAAAAAAAA="/>
              </a:ext>
            </a:extLst>
          </p:cNvPicPr>
          <p:nvPr/>
        </p:nvPicPr>
        <p:blipFill>
          <a:blip xmlns:r="http://schemas.openxmlformats.org/officeDocument/2006/relationships" r:embed="rId3"/>
          <a:stretch>
            <a:fillRect/>
          </a:stretch>
        </p:blipFill>
        <p:spPr>
          <a:xfrm>
            <a:off x="490855" y="2663825"/>
            <a:ext cx="480695" cy="78549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BAAAywsAALcyAADqHgAAAAAAAA=="/>
              </a:ext>
            </a:extLst>
          </p:cNvSpPr>
          <p:nvPr/>
        </p:nvSpPr>
        <p:spPr>
          <a:xfrm>
            <a:off x="755650" y="1917065"/>
            <a:ext cx="7488555" cy="31083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latin typeface="新宋体" pitchFamily="3" charset="134"/>
                <a:ea typeface="新宋体" pitchFamily="3" charset="134"/>
                <a:cs typeface="Calibri" pitchFamily="2" charset="0"/>
              </a:rPr>
              <a:t>    命题依据是国家制定的教师资格</a:t>
            </a:r>
            <a:r>
              <a:rPr lang="zh-cn" sz="2800">
                <a:solidFill>
                  <a:srgbClr val="FF0000"/>
                </a:solidFill>
                <a:latin typeface="新宋体" pitchFamily="3" charset="134"/>
                <a:ea typeface="新宋体" pitchFamily="3" charset="134"/>
                <a:cs typeface="Calibri" pitchFamily="2" charset="0"/>
              </a:rPr>
              <a:t>考试标准</a:t>
            </a:r>
            <a:r>
              <a:rPr lang="zh-cn" sz="2800">
                <a:latin typeface="新宋体" pitchFamily="3" charset="134"/>
                <a:ea typeface="新宋体" pitchFamily="3" charset="134"/>
                <a:cs typeface="Calibri" pitchFamily="2" charset="0"/>
              </a:rPr>
              <a:t>和</a:t>
            </a:r>
            <a:r>
              <a:rPr lang="zh-cn" sz="2800">
                <a:solidFill>
                  <a:srgbClr val="FF0000"/>
                </a:solidFill>
                <a:latin typeface="新宋体" pitchFamily="3" charset="134"/>
                <a:ea typeface="新宋体" pitchFamily="3" charset="134"/>
                <a:cs typeface="Calibri" pitchFamily="2" charset="0"/>
              </a:rPr>
              <a:t>考试大纲</a:t>
            </a:r>
            <a:r>
              <a:rPr lang="zh-cn" sz="2800">
                <a:latin typeface="新宋体" pitchFamily="3" charset="134"/>
                <a:ea typeface="新宋体" pitchFamily="3" charset="134"/>
                <a:cs typeface="Calibri" pitchFamily="2" charset="0"/>
              </a:rPr>
              <a:t>，</a:t>
            </a:r>
            <a:r>
              <a:rPr lang="zh-cn" sz="2800">
                <a:solidFill>
                  <a:srgbClr val="FF0000"/>
                </a:solidFill>
                <a:latin typeface="新宋体" pitchFamily="3" charset="134"/>
                <a:ea typeface="新宋体" pitchFamily="3" charset="134"/>
                <a:cs typeface="Calibri" pitchFamily="2" charset="0"/>
              </a:rPr>
              <a:t>不指定考试参考教材</a:t>
            </a:r>
            <a:r>
              <a:rPr lang="zh-cn" sz="2800">
                <a:latin typeface="新宋体" pitchFamily="3" charset="134"/>
                <a:ea typeface="新宋体" pitchFamily="3" charset="134"/>
                <a:cs typeface="Calibri" pitchFamily="2" charset="0"/>
              </a:rPr>
              <a:t>。</a:t>
            </a:r>
            <a:br>
              <a:rPr lang="en-us" sz="2800">
                <a:latin typeface="新宋体" pitchFamily="3" charset="134"/>
                <a:ea typeface="新宋体" pitchFamily="3" charset="134"/>
                <a:cs typeface="Calibri" pitchFamily="2" charset="0"/>
              </a:rPr>
            </a:br>
            <a:br>
              <a:rPr lang="zh-cn" sz="2800">
                <a:latin typeface="新宋体" pitchFamily="3" charset="134"/>
                <a:ea typeface="新宋体" pitchFamily="3" charset="134"/>
                <a:cs typeface="Calibri" pitchFamily="2" charset="0"/>
              </a:rPr>
            </a:br>
            <a:r>
              <a:rPr lang="zh-cn" sz="2800">
                <a:latin typeface="新宋体" pitchFamily="3" charset="134"/>
                <a:ea typeface="新宋体" pitchFamily="3" charset="134"/>
                <a:cs typeface="Calibri" pitchFamily="2" charset="0"/>
              </a:rPr>
              <a:t>    各级教育行政部门及教师资格考试机构</a:t>
            </a:r>
            <a:r>
              <a:rPr lang="zh-cn" sz="2800">
                <a:solidFill>
                  <a:srgbClr val="FF0000"/>
                </a:solidFill>
                <a:latin typeface="新宋体" pitchFamily="3" charset="134"/>
                <a:ea typeface="新宋体" pitchFamily="3" charset="134"/>
                <a:cs typeface="Calibri" pitchFamily="2" charset="0"/>
              </a:rPr>
              <a:t>不得组织</a:t>
            </a:r>
            <a:r>
              <a:rPr lang="zh-cn" sz="2800">
                <a:latin typeface="新宋体" pitchFamily="3" charset="134"/>
                <a:ea typeface="新宋体" pitchFamily="3" charset="134"/>
                <a:cs typeface="Calibri" pitchFamily="2" charset="0"/>
              </a:rPr>
              <a:t>教师资格考试培训。</a:t>
            </a:r>
            <a:br>
              <a:rPr lang="zh-cn" sz="2800">
                <a:latin typeface="新宋体" pitchFamily="3" charset="134"/>
                <a:ea typeface="新宋体" pitchFamily="3" charset="134"/>
                <a:cs typeface="Calibri" pitchFamily="2" charset="0"/>
              </a:rPr>
            </a:br>
            <a:br>
              <a:rPr lang="en-us" sz="2800">
                <a:latin typeface="新宋体" pitchFamily="3" charset="134"/>
                <a:ea typeface="新宋体" pitchFamily="3" charset="134"/>
                <a:cs typeface="Calibri" pitchFamily="2" charset="0"/>
              </a:rPr>
            </a:br>
            <a:endParaRPr lang="zh-cn" sz="2800">
              <a:latin typeface="新宋体" pitchFamily="3" charset="134"/>
              <a:ea typeface="新宋体" pitchFamily="3" charset="134"/>
              <a:cs typeface="Calibri" pitchFamily="2" charset="0"/>
            </a:endParaRPr>
          </a:p>
        </p:txBody>
      </p:sp>
      <p:pic>
        <p:nvPicPr>
          <p:cNvPr id="5" name="Picture 92" descr="C:\Users\WangY\Desktop\营销编辑\标\OOOPIC_lier_20081206bdefb0a88a1f805f.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AAAAAGQAAADiw8IACgAAAB8AAABUAAAA////AAAAAAEAAAAAAAAAAAAAAAAAAAAAAAAAAAAAAAAAAAAAAAAAAAAAAAJ/f38AAAAAA8zMzADAwP8A4sPCAAAAAAAAAAAAAAAAAP///wAAAAAAIQAAABgAAAAUAAAApgQAAOoeAAC8EQAAVScAAAAAAAA="/>
              </a:ext>
            </a:extLst>
          </p:cNvPicPr>
          <p:nvPr/>
        </p:nvPicPr>
        <p:blipFill>
          <a:blip xmlns:r="http://schemas.openxmlformats.org/officeDocument/2006/relationships" r:embed="rId3">
            <a:duotone>
              <a:prstClr val="black"/>
              <a:srgbClr val="E2C3C2">
                <a:tint val="40000"/>
                <a:satMod val="400000"/>
              </a:srgbClr>
            </a:duotone>
          </a:blip>
          <a:stretch>
            <a:fillRect/>
          </a:stretch>
        </p:blipFill>
        <p:spPr>
          <a:xfrm>
            <a:off x="755650" y="5025390"/>
            <a:ext cx="2127250" cy="136842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v7Yew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wAAPgcAAGA1AACeJwAAAAAAAA=="/>
              </a:ext>
            </a:extLst>
          </p:cNvSpPr>
          <p:nvPr/>
        </p:nvSpPr>
        <p:spPr>
          <a:xfrm>
            <a:off x="611505" y="1177290"/>
            <a:ext cx="8065135" cy="52628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br>
              <a:rPr lang="en-us" sz="2800">
                <a:latin typeface="新宋体" pitchFamily="3" charset="134"/>
                <a:ea typeface="新宋体" pitchFamily="3" charset="134"/>
                <a:cs typeface="Calibri" pitchFamily="2" charset="0"/>
              </a:rPr>
            </a:br>
            <a:r>
              <a:rPr lang="en-us" sz="2800">
                <a:latin typeface="新宋体" pitchFamily="3" charset="134"/>
                <a:ea typeface="新宋体" pitchFamily="3" charset="134"/>
                <a:cs typeface="Calibri" pitchFamily="2" charset="0"/>
              </a:rPr>
              <a:t>    </a:t>
            </a:r>
            <a:r>
              <a:rPr lang="zh-cn" sz="2800"/>
              <a:t>教育部教师资格考试中心</a:t>
            </a:r>
            <a:r>
              <a:rPr lang="zh-cn" sz="2800">
                <a:latin typeface="新宋体" pitchFamily="3" charset="134"/>
                <a:ea typeface="新宋体" pitchFamily="3" charset="134"/>
                <a:cs typeface="Calibri" pitchFamily="2" charset="0"/>
              </a:rPr>
              <a:t>负责</a:t>
            </a:r>
            <a:r>
              <a:rPr lang="zh-cn" sz="2800" b="1"/>
              <a:t>组织阅卷，负责考试成绩管理与评价</a:t>
            </a:r>
            <a:r>
              <a:rPr lang="zh-cn" sz="2800"/>
              <a:t>。</a:t>
            </a:r>
            <a:endParaRPr lang="en-us" sz="2800"/>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        教育部教师资格考试中心委托浙江（浙江师范大学）和山东（山东师范大学）两地负责全国所有教师资格考试笔试试卷的阅卷工作。</a:t>
            </a:r>
            <a:br>
              <a:rPr lang="zh-cn" sz="2800">
                <a:latin typeface="新宋体" pitchFamily="3" charset="134"/>
                <a:ea typeface="新宋体" pitchFamily="3" charset="134"/>
                <a:cs typeface="Calibri" pitchFamily="2" charset="0"/>
              </a:rPr>
            </a:br>
            <a:br>
              <a:rPr lang="en-us" sz="2800">
                <a:latin typeface="新宋体" pitchFamily="3" charset="134"/>
                <a:ea typeface="新宋体" pitchFamily="3" charset="134"/>
                <a:cs typeface="Calibri" pitchFamily="2" charset="0"/>
              </a:rPr>
            </a:br>
            <a:endParaRPr lang="zh-cn" sz="2800">
              <a:latin typeface="新宋体" pitchFamily="3" charset="134"/>
              <a:ea typeface="新宋体" pitchFamily="3" charset="134"/>
              <a:cs typeface="Calibri" pitchFamily="2" charset="0"/>
            </a:endParaRPr>
          </a:p>
        </p:txBody>
      </p:sp>
      <p:pic>
        <p:nvPicPr>
          <p:cNvPr id="5" name="Picture 92" descr="C:\Users\WangY\Desktop\营销编辑\标\OOOPIC_lier_20081206bdefb0a88a1f805f.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kAAAADAAAABAAAAAAAAAAAAAAAAAAAAAAAAAAHgAAAGgAAAAAAAAAAAAAAAAAAAAAAAAAAAAAABAnAAAQJwAAAAAAAAAAAAAAAAAAAAAAAAAAAAAAAAAAAAAAAAAAAAAUAAAAAAAAAMDA/wAAAAAAZAAAADIAAAAAAAAAAAAAAGQAAADiw8IACgAAAB8AAABUAAAA////AAAAAAEAAAAAAAAAAAAAAAAAAAAAAAAAAAAAAAAAAAAAAAAAAAAAAAJ/f38AAAAAA8zMzADAwP8A4sPCAAAAAAAAAAAAAAAAAP///wAAAAAAIQAAABgAAAAUAAAApgQAAOoeAAC8EQAAVScAAAAAAAA="/>
              </a:ext>
            </a:extLst>
          </p:cNvPicPr>
          <p:nvPr/>
        </p:nvPicPr>
        <p:blipFill>
          <a:blip xmlns:r="http://schemas.openxmlformats.org/officeDocument/2006/relationships" r:embed="rId3">
            <a:duotone>
              <a:prstClr val="black"/>
              <a:srgbClr val="E2C3C2">
                <a:tint val="40000"/>
                <a:satMod val="400000"/>
              </a:srgbClr>
            </a:duotone>
          </a:blip>
          <a:stretch>
            <a:fillRect/>
          </a:stretch>
        </p:blipFill>
        <p:spPr>
          <a:xfrm>
            <a:off x="755650" y="5025390"/>
            <a:ext cx="2127250" cy="1368425"/>
          </a:xfrm>
          <a:prstGeom prst="rect">
            <a:avLst/>
          </a:prstGeom>
          <a:noFill/>
          <a:ln w="12700" cap="flat" cmpd="sng" algn="ctr">
            <a:noFill/>
            <a:prstDash val="solid"/>
            <a:miter lim="800000"/>
            <a:headEnd type="none" w="med" len="med"/>
            <a:tailEnd type="none" w="med" len="med"/>
          </a:ln>
          <a:effectLst/>
        </p:spPr>
      </p:pic>
      <p:sp>
        <p:nvSpPr>
          <p:cNvPr id="6" name="页脚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TC8r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icAAAglAABZKQAAAAAAAA=="/>
              </a:ext>
            </a:extLst>
          </p:cNvSpPr>
          <p:nvPr>
            <p:ph type="ftr" sz="quarter" idx="4294967295"/>
          </p:nvPr>
        </p:nvSpPr>
        <p:spPr>
          <a:xfrm>
            <a:off x="3124200" y="6356350"/>
            <a:ext cx="2895600" cy="3651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7" name="矩形 6"/>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QoWR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JBQAA7wIAAA0RAAA6CQAAAAAAAA=="/>
              </a:ext>
            </a:extLst>
          </p:cNvSpPr>
          <p:nvPr/>
        </p:nvSpPr>
        <p:spPr>
          <a:xfrm>
            <a:off x="899795" y="476885"/>
            <a:ext cx="1871980" cy="102298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400" b="1">
                <a:solidFill>
                  <a:srgbClr val="0070C0"/>
                </a:solidFill>
                <a:latin typeface="华文隶书" pitchFamily="0" charset="134"/>
                <a:ea typeface="华文隶书" pitchFamily="0" charset="134"/>
                <a:cs typeface="Calibri" pitchFamily="2" charset="0"/>
              </a:rPr>
              <a:t>阅 卷</a:t>
            </a:r>
            <a:endParaRPr lang="zh-cn" sz="1600" b="1">
              <a:solidFill>
                <a:srgbClr val="0070C0"/>
              </a:solidFill>
              <a:latin typeface="华文隶书" pitchFamily="0" charset="134"/>
              <a:ea typeface="华文隶书" pitchFamily="0" charset="134"/>
              <a:cs typeface="Calibri"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A5sp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uie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vAgAAYAMAAJc3AAC7BwAAAAAAAA=="/>
              </a:ext>
            </a:extLst>
          </p:cNvSpPr>
          <p:nvPr/>
        </p:nvSpPr>
        <p:spPr>
          <a:xfrm>
            <a:off x="395605" y="548640"/>
            <a:ext cx="8641080" cy="7080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000" b="1">
                <a:solidFill>
                  <a:srgbClr val="0070C0"/>
                </a:solidFill>
                <a:latin typeface="华文隶书" pitchFamily="0" charset="134"/>
                <a:ea typeface="华文隶书" pitchFamily="0" charset="134"/>
                <a:cs typeface="Calibri" pitchFamily="2" charset="0"/>
              </a:rPr>
              <a:t>教师资格考试笔试科目</a:t>
            </a:r>
            <a:endParaRPr lang="zh-cn" sz="4000" b="1">
              <a:solidFill>
                <a:srgbClr val="0070C0"/>
              </a:solidFill>
              <a:latin typeface="华文隶书" pitchFamily="0" charset="134"/>
              <a:ea typeface="华文隶书" pitchFamily="0" charset="134"/>
              <a:cs typeface="Calibri" pitchFamily="2" charset="0"/>
            </a:endParaRPr>
          </a:p>
        </p:txBody>
      </p:sp>
      <p:graphicFrame>
        <p:nvGraphicFramePr>
          <p:cNvPr id="5" name="表格1"/>
          <p:cNvGraphicFramePr>
            <a:graphicFrameLocks noGrp="1"/>
          </p:cNvGraphicFramePr>
          <p:nvPr/>
        </p:nvGraphicFramePr>
        <p:xfrm>
          <a:off x="179705" y="1844675"/>
          <a:ext cx="8641080" cy="3738245"/>
        </p:xfrm>
        <a:graphic>
          <a:graphicData uri="http://schemas.openxmlformats.org/drawingml/2006/table">
            <a:tbl>
              <a:tblPr/>
              <a:tblGrid>
                <a:gridCol w="1871980"/>
                <a:gridCol w="1440180"/>
                <a:gridCol w="2448560"/>
                <a:gridCol w="2880360"/>
              </a:tblGrid>
              <a:tr h="585470">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endParaRPr lang="zh-cn" sz="2400">
                        <a:latin typeface="黑体" pitchFamily="3" charset="134"/>
                        <a:ea typeface="黑体" pitchFamily="3"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2"/>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400"/>
                        <a:t>科目一</a:t>
                      </a:r>
                      <a:endParaRPr lang="zh-cn" sz="2400">
                        <a:latin typeface="黑体" pitchFamily="3" charset="134"/>
                        <a:ea typeface="黑体" pitchFamily="3"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2"/>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400"/>
                        <a:t>科目二</a:t>
                      </a:r>
                      <a:endParaRPr lang="zh-cn" sz="2400">
                        <a:latin typeface="黑体" pitchFamily="3" charset="134"/>
                        <a:ea typeface="黑体" pitchFamily="3"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2"/>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400"/>
                        <a:t>科目三</a:t>
                      </a:r>
                      <a:endParaRPr lang="zh-cn" sz="2400">
                        <a:solidFill>
                          <a:schemeClr val="bg1"/>
                        </a:solidFill>
                        <a:latin typeface="黑体" pitchFamily="3" charset="134"/>
                        <a:ea typeface="黑体" pitchFamily="3"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2"/>
                    </a:solidFill>
                  </a:tcPr>
                </a:tc>
              </a:tr>
              <a:tr h="552450">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000"/>
                        <a:t>学前（幼儿园）</a:t>
                      </a:r>
                      <a:endParaRPr lang="zh-cn" sz="2000">
                        <a:solidFill>
                          <a:srgbClr val="C00000"/>
                        </a:solidFill>
                        <a:latin typeface="Arial" pitchFamily="2" charset="0"/>
                        <a:ea typeface="Arial" pitchFamily="2" charset="0"/>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2"/>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t>综合素质</a:t>
                      </a:r>
                      <a:endParaRPr lang="zh-cn" sz="2400" b="1">
                        <a:latin typeface="Arial" pitchFamily="2" charset="0"/>
                        <a:ea typeface="Arial" pitchFamily="2" charset="0"/>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D1D0"/>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t>保教知识与能力</a:t>
                      </a:r>
                      <a:endParaRPr lang="zh-cn" sz="2400" b="1">
                        <a:latin typeface="Arial" pitchFamily="2" charset="0"/>
                        <a:ea typeface="Arial" pitchFamily="2" charset="0"/>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D1D0"/>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t> </a:t>
                      </a:r>
                      <a:endParaRPr lang="zh-cn" b="1"/>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D1D0"/>
                    </a:solidFill>
                  </a:tcPr>
                </a:tc>
              </a:tr>
              <a:tr h="553085">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000"/>
                        <a:t>小学</a:t>
                      </a:r>
                      <a:endParaRPr lang="zh-cn" sz="2000">
                        <a:solidFill>
                          <a:srgbClr val="C00000"/>
                        </a:solidFill>
                        <a:latin typeface="Arial" pitchFamily="2" charset="0"/>
                        <a:ea typeface="Arial" pitchFamily="2" charset="0"/>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2"/>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t>综合素质</a:t>
                      </a:r>
                      <a:endParaRPr lang="zh-cn" sz="2400" b="1">
                        <a:latin typeface="Arial" pitchFamily="2" charset="0"/>
                        <a:ea typeface="Arial" pitchFamily="2" charset="0"/>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4E9E9"/>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t>教育教学知识与能力</a:t>
                      </a:r>
                      <a:endParaRPr lang="zh-cn" sz="2400" b="1">
                        <a:latin typeface="Arial" pitchFamily="2" charset="0"/>
                        <a:ea typeface="Arial" pitchFamily="2" charset="0"/>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4E9E9"/>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t> </a:t>
                      </a:r>
                      <a:endParaRPr lang="zh-cn" b="1"/>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4E9E9"/>
                    </a:solidFill>
                  </a:tcPr>
                </a:tc>
              </a:tr>
              <a:tr h="552450">
                <a:tc rowSpan="3">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000"/>
                        <a:t>中学</a:t>
                      </a:r>
                      <a:endParaRPr lang="zh-cn" sz="2000">
                        <a:solidFill>
                          <a:srgbClr val="C00000"/>
                        </a:solidFill>
                        <a:latin typeface="Arial" pitchFamily="2" charset="0"/>
                        <a:ea typeface="Arial" pitchFamily="2" charset="0"/>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2"/>
                    </a:solidFill>
                  </a:tcPr>
                </a:tc>
                <a:tc rowSpan="3">
                  <a:txBody>
                    <a:bodyPr vert="horz" wrap="square" lIns="68580" tIns="0" rIns="68580" bIns="0" numCol="1" anchor="t"/>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endParaRPr lang="en-us" sz="2400" b="1"/>
                    </a:p>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endParaRPr lang="en-us" sz="2400" b="1"/>
                    </a:p>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t>综合素质</a:t>
                      </a:r>
                      <a:endParaRPr lang="zh-cn" sz="2400" b="1"/>
                    </a:p>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endParaRPr lang="zh-cn" sz="2400" b="1">
                        <a:latin typeface="Arial" pitchFamily="2" charset="0"/>
                        <a:ea typeface="Arial" pitchFamily="2" charset="0"/>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D1D0"/>
                    </a:solidFill>
                  </a:tcPr>
                </a:tc>
                <a:tc rowSpan="3">
                  <a:txBody>
                    <a:bodyPr vert="horz" wrap="square" lIns="68580" tIns="0" rIns="68580" bIns="0" numCol="1" anchor="t"/>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endParaRPr lang="en-us" sz="2400" b="1"/>
                    </a:p>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endParaRPr lang="en-us" sz="2400" b="1"/>
                    </a:p>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t>教育知识与能力</a:t>
                      </a:r>
                      <a:endParaRPr lang="zh-cn" sz="2400" b="1">
                        <a:latin typeface="Arial" pitchFamily="2" charset="0"/>
                        <a:ea typeface="Arial" pitchFamily="2" charset="0"/>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D1D0"/>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b="1">
                          <a:hlinkClick r:id="rId3" action="ppaction://hlinksldjump"/>
                        </a:rPr>
                        <a:t>初中学科知识与教学能力</a:t>
                      </a:r>
                      <a:endParaRPr lang="zh-cn" b="1">
                        <a:solidFill>
                          <a:srgbClr val="FF0000"/>
                        </a:solidFill>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D1D0"/>
                    </a:solidFill>
                  </a:tcPr>
                </a:tc>
              </a:tr>
              <a:tr h="960755">
                <a:tc vMerge="1">
                  <a:txBody>
                    <a:bodyPr/>
                    <a:lstStyle/>
                    <a:p/>
                  </a:txBody>
                  <a:tcPr/>
                </a:tc>
                <a:tc vMerge="1">
                  <a:txBody>
                    <a:bodyPr/>
                    <a:lstStyle/>
                    <a:p/>
                  </a:txBody>
                  <a:tcPr/>
                </a:tc>
                <a:tc vMerge="1">
                  <a:txBody>
                    <a:bodyPr/>
                    <a:lstStyle/>
                    <a:p/>
                  </a:txBody>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endParaRPr lang="en-us" b="1"/>
                    </a:p>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b="1">
                          <a:hlinkClick r:id="rId4" action="ppaction://hlinksldjump"/>
                        </a:rPr>
                        <a:t>高中学科知识与教学能力</a:t>
                      </a:r>
                      <a:endParaRPr lang="zh-cn" b="1">
                        <a:solidFill>
                          <a:srgbClr val="FF0000"/>
                        </a:solidFill>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4E9E9"/>
                    </a:solidFill>
                  </a:tcPr>
                </a:tc>
              </a:tr>
              <a:tr h="534035">
                <a:tc vMerge="1">
                  <a:txBody>
                    <a:bodyPr/>
                    <a:lstStyle/>
                    <a:p/>
                  </a:txBody>
                  <a:tcPr/>
                </a:tc>
                <a:tc vMerge="1">
                  <a:txBody>
                    <a:bodyPr/>
                    <a:lstStyle/>
                    <a:p/>
                  </a:txBody>
                  <a:tcPr/>
                </a:tc>
                <a:tc vMerge="1">
                  <a:txBody>
                    <a:bodyPr/>
                    <a:lstStyle/>
                    <a:p/>
                  </a:txBody>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t>专业知识与教学能力</a:t>
                      </a:r>
                      <a:endParaRPr lang="zh-cn" b="1"/>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D1D0"/>
                    </a:solidFill>
                  </a:tcPr>
                </a:tc>
              </a:tr>
            </a:tbl>
          </a:graphicData>
        </a:graphic>
      </p:graphicFrame>
      <p:sp>
        <p:nvSpPr>
          <p:cNvPr id="70" name="右箭头 4">
            <a:hlinkClick r:id="rId5" action="ppaction://hlinksldjump"/>
          </p:cNvPr>
          <p:cNvSpPr>
            <a:extLst>
              <a:ext uri="smNativeData">
                <pr:smNativeData xmlns:pr="pr" val="SMDATA_12_3bQFWxMAAAAlAAAAyAAAAA0AAAAAkAAAAEgAAACQAAAASAAAAAAAAAABAAAAAAAAAAEAAABQAAAAVVVVVVVV5T8AAAAAAADgPwAAAAAAAOA/AAAAAAAA4D8AAAAAAADgPwAAAAAAAOA/AAAAAAAA4D8AAAAAAADgPwAAAAAAAOA/AAAAAAAA4D8CAAAAjAAAAAEAAAAAAAAAT4G9DP///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AAAAQAAAAAAAAAAAAAAAAAAAAAAAAAAAAAAAAAAAAAAAAAAO2CMAH9/fwAAAAADzMzMAMDA/wB/f38AAAAAAAAAAAAAAAAAAAAAAAAAAAAhAAAAGAAAABQAAADyMAAAfCUAAO40AAAkKAAAAAAAAA=="/>
              </a:ext>
            </a:extLst>
          </p:cNvSpPr>
          <p:nvPr/>
        </p:nvSpPr>
        <p:spPr>
          <a:xfrm>
            <a:off x="7956550" y="6093460"/>
            <a:ext cx="647700" cy="431800"/>
          </a:xfrm>
          <a:prstGeom prst="rightArrow">
            <a:avLst>
              <a:gd name="adj1" fmla="val 50000"/>
              <a:gd name="adj2" fmla="val 50000"/>
            </a:avLst>
          </a:prstGeom>
          <a:solidFill>
            <a:schemeClr val="accent1"/>
          </a:solidFill>
          <a:ln w="25400" cap="flat" cmpd="sng" algn="ctr">
            <a:solidFill>
              <a:srgbClr val="3B608C"/>
            </a:solidFill>
            <a:prstDash val="solid"/>
            <a:miter lim="800000"/>
            <a:headEnd type="none" w="med" len="med"/>
            <a:tailEnd type="none" w="med" len="med"/>
          </a:ln>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AHw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5P///wAAAAAkOAAAMCoAAAAAAAA="/>
              </a:ext>
            </a:extLst>
          </p:cNvPicPr>
          <p:nvPr>
            <p:ph type="obj" idx="1"/>
          </p:nvPr>
        </p:nvPicPr>
        <p:blipFill>
          <a:blip xmlns:r="http://schemas.openxmlformats.org/officeDocument/2006/relationships" r:embed="rId2"/>
          <a:stretch>
            <a:fillRect/>
          </a:stretch>
        </p:blipFill>
        <p:spPr>
          <a:xfrm>
            <a:off x="-17780" y="0"/>
            <a:ext cx="9144000" cy="6858000"/>
          </a:xfrm>
          <a:prstGeom prst="rect">
            <a:avLst/>
          </a:prstGeom>
          <a:noFill/>
          <a:ln w="12700" cap="flat" cmpd="sng" algn="ctr">
            <a:noFill/>
            <a:prstDash val="solid"/>
            <a:miter lim="800000"/>
            <a:headEnd type="none" w="med" len="med"/>
            <a:tailEnd type="none" w="med" len="med"/>
          </a:ln>
          <a:effectLst/>
        </p:spPr>
      </p:pic>
      <p:grpSp>
        <p:nvGrpSpPr>
          <p:cNvPr id="4" name="组合 5"/>
          <p:cNvGrpSpPr>
            <a:extLst>
              <a:ext uri="smNativeData">
                <pr:smNativeData xmlns:pr="pr" val="SMDATA_6_3bQFWxMAAAAlAAAAAQAAAA8BAAAAkAAAAEgAAACQAAAASAAAAAAAAAAAAAAAAAAAABcAAAAUAAAAAAAAAAAAAAD/fwAA/38AAAAAAAAJAAAABAAAABhEmQcMAAAAEAAAAAAAAAAAAAAAAAAAAAAAAAAfAAAAVAAAAAAAAAAAAAAAAAAAAAAAAAAAAAAAAAAAAAAAAAAAAAAAAAAAAAAAAAAAAAAAAAAAAAAAAAAAAAAAAAAAAAAAAAAAAAAAAAAAAAAAAAAAAAAAAAAAACEAAAAYAAAAFAAAADMGAAD8AQAA0C8AAHgpAAAAAAAA"/>
              </a:ext>
            </a:extLst>
          </p:cNvGrpSpPr>
          <p:nvPr/>
        </p:nvGrpSpPr>
        <p:grpSpPr>
          <a:xfrm>
            <a:off x="1007745" y="322580"/>
            <a:ext cx="6764655" cy="6418580"/>
            <a:chOff x="1007745" y="322580"/>
            <a:chExt cx="6764655" cy="6418580"/>
          </a:xfrm>
        </p:grpSpPr>
        <p:sp>
          <p:nvSpPr>
            <p:cNvPr id="6" name="圆角矩形 6"/>
            <p:cNvSpPr>
              <a:extLst>
                <a:ext uri="smNativeData">
                  <pr:smNativeData xmlns:pr="pr" val="SMDATA_12_3bQFWxMAAAAlAAAAZQAAAA0AAAAAkAAAAEgAAACQAAAASAAAAAAAAAAAAAAAAAAAAAEAAABQAAAAhbacS3FV1T8AAAAAAADwvwAAAAAAAOA/AAAAAAAA4D8AAAAAAADgPwAAAAAAAOA/AAAAAAAA4D8AAAAAAADgPwAAAAAAAOA/AAAAAAAA4D8CAAAAjAAAAAEAAAAAAAAAT4G9AP///wgAAAAAAAAAAAAAAAAAAAAAAAAAAAAAAAAAAAAAZAAAAAEAAABAAAAAAAAAAAAAAAAAAAAAAAAAAAAAAAAAAAAAAAAAAAAAAAAAAAAAAAAAAAAAAAAAAAAAAAAAAAAAAAAAAAAAAAAAAAAAAAAAAAAAAAAAAAAAAAAAAAAAFAAAADwAAAABAAAAAAAAAP///wAo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AAAAAAQAAAAAAAAAAAAAAAAAAAAAAAAAAAAAAAAAAAAAAAAAA////AH9/fwAAAAADzMzMAMDA/wB/f38AAAAAAAAAAAAAAAAAAAAAAAAAAAAhAAAAGAAAABQAAAAzBgAA/AEAANAvAABHKAAAAAAAAA=="/>
                </a:ext>
              </a:extLst>
            </p:cNvSpPr>
            <p:nvPr/>
          </p:nvSpPr>
          <p:spPr>
            <a:xfrm>
              <a:off x="1007745" y="322580"/>
              <a:ext cx="6764655" cy="6224905"/>
            </a:xfrm>
            <a:prstGeom prst="roundRect">
              <a:avLst>
                <a:gd name="adj" fmla="val 16667"/>
              </a:avLst>
            </a:prstGeom>
            <a:solidFill>
              <a:srgbClr val="4F81BD"/>
            </a:solidFill>
            <a:ln w="25400" cap="flat" cmpd="sng" algn="ctr">
              <a:solidFill>
                <a:srgbClr val="FFFFFF"/>
              </a:solidFill>
              <a:prstDash val="solid"/>
              <a:miter lim="800000"/>
              <a:headEnd type="none" w="med" len="med"/>
              <a:tailEnd type="none" w="med" len="med"/>
            </a:ln>
            <a:effectLst/>
          </p:spPr>
        </p:sp>
        <p:sp>
          <p:nvSpPr>
            <p:cNvPr id="5" name="圆角矩形 4"/>
            <p:cNvSpPr>
              <a:extLst>
                <a:ext uri="smNativeData">
                  <pr:smNativeData xmlns:pr="pr" val="SMDATA_12_3bQFWxMAAAAlAAAAZAAAAA0AAAAAcgAAAHIAAAByAAAAcg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iCAAAGAMAAEkuAAB4KQAAAAAAAA=="/>
                </a:ext>
              </a:extLst>
            </p:cNvSpPr>
            <p:nvPr/>
          </p:nvSpPr>
          <p:spPr>
            <a:xfrm>
              <a:off x="1403350" y="502920"/>
              <a:ext cx="6120765" cy="6238240"/>
            </a:xfrm>
            <a:prstGeom prst="rect">
              <a:avLst/>
            </a:prstGeom>
            <a:noFill/>
            <a:ln w="9525" cap="flat" cmpd="sng" algn="ctr">
              <a:noFill/>
              <a:prstDash val="solid"/>
              <a:miter lim="800000"/>
              <a:headEnd type="none" w="med" len="med"/>
              <a:tailEnd type="none" w="med" len="med"/>
            </a:ln>
            <a:effectLst/>
          </p:spPr>
          <p:txBody>
            <a:bodyPr vert="horz" wrap="square" lIns="72390" tIns="72390" rIns="72390" bIns="72390" numCol="1" anchor="ctr"/>
            <a:lstStyle/>
            <a:p>
              <a:pPr marL="0" marR="0" indent="0" algn="l" defTabSz="844550">
                <a:lnSpc>
                  <a:spcPct val="15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t>303</a:t>
              </a:r>
              <a:r>
                <a:rPr lang="zh-cn" sz="2000"/>
                <a:t>语文学科知识与教学能力（初级中学）</a:t>
              </a:r>
              <a:br>
                <a:rPr lang="zh-cn" sz="2000"/>
              </a:br>
              <a:r>
                <a:rPr lang="en-us" sz="2000"/>
                <a:t>304  </a:t>
              </a:r>
              <a:r>
                <a:rPr lang="zh-cn" sz="2000"/>
                <a:t>数学学科知识与教学能力（初级中学）</a:t>
              </a:r>
              <a:br>
                <a:rPr lang="zh-cn" sz="2000"/>
              </a:br>
              <a:r>
                <a:rPr lang="en-us" sz="2000"/>
                <a:t>305  </a:t>
              </a:r>
              <a:r>
                <a:rPr lang="zh-cn" sz="2000"/>
                <a:t>英语学科知识与教学能力（初级中学）</a:t>
              </a:r>
              <a:br>
                <a:rPr lang="zh-cn" sz="2000"/>
              </a:br>
              <a:r>
                <a:rPr lang="en-us" sz="2000"/>
                <a:t>306  </a:t>
              </a:r>
              <a:r>
                <a:rPr lang="zh-cn" sz="2000"/>
                <a:t>物理学科知识与教学能力（初级中学）</a:t>
              </a:r>
              <a:br>
                <a:rPr lang="zh-cn" sz="2000"/>
              </a:br>
              <a:r>
                <a:rPr lang="en-us" sz="2000"/>
                <a:t>307  </a:t>
              </a:r>
              <a:r>
                <a:rPr lang="zh-cn" sz="2000"/>
                <a:t>化学学科知识与教学能力（初级中学）</a:t>
              </a:r>
              <a:br>
                <a:rPr lang="zh-cn" sz="2000"/>
              </a:br>
              <a:r>
                <a:rPr lang="en-us" sz="2000"/>
                <a:t>408  </a:t>
              </a:r>
              <a:r>
                <a:rPr lang="zh-cn" sz="2000"/>
                <a:t>生物学科知识与教学能力（初级中学）</a:t>
              </a:r>
              <a:br>
                <a:rPr lang="zh-cn" sz="2000"/>
              </a:br>
              <a:r>
                <a:rPr lang="en-us" sz="2000"/>
                <a:t>309  </a:t>
              </a:r>
              <a:r>
                <a:rPr lang="zh-cn" sz="2000"/>
                <a:t>思想品德学科知识与教学能力（初级中学）</a:t>
              </a:r>
              <a:br>
                <a:rPr lang="zh-cn" sz="2000"/>
              </a:br>
              <a:r>
                <a:rPr lang="en-us" sz="2000"/>
                <a:t>310  </a:t>
              </a:r>
              <a:r>
                <a:rPr lang="zh-cn" sz="2000"/>
                <a:t>历史学科知识与教学能力（初级中学）</a:t>
              </a:r>
              <a:br>
                <a:rPr lang="zh-cn" sz="2000"/>
              </a:br>
              <a:r>
                <a:rPr lang="en-us" sz="2000"/>
                <a:t>311  </a:t>
              </a:r>
              <a:r>
                <a:rPr lang="zh-cn" sz="2000"/>
                <a:t>地理学科知识与教学能力（初级中学）</a:t>
              </a:r>
              <a:br>
                <a:rPr lang="zh-cn" sz="2000"/>
              </a:br>
              <a:r>
                <a:rPr lang="en-us" sz="2000"/>
                <a:t>312  </a:t>
              </a:r>
              <a:r>
                <a:rPr lang="zh-cn" sz="2000"/>
                <a:t>音乐学科知识与教学能力（初级中学）</a:t>
              </a:r>
              <a:br>
                <a:rPr lang="zh-cn" sz="2000"/>
              </a:br>
              <a:r>
                <a:rPr lang="en-us" sz="2000"/>
                <a:t>313  </a:t>
              </a:r>
              <a:r>
                <a:rPr lang="zh-cn" sz="2000"/>
                <a:t>体育与健康学科知识与教学能力（初级中学）</a:t>
              </a:r>
              <a:br>
                <a:rPr lang="zh-cn" sz="2000"/>
              </a:br>
              <a:r>
                <a:rPr lang="en-us" sz="2000"/>
                <a:t>314  </a:t>
              </a:r>
              <a:r>
                <a:rPr lang="zh-cn" sz="2000"/>
                <a:t>美术学科知识与教学能力（初级中学）</a:t>
              </a:r>
              <a:br>
                <a:rPr lang="zh-cn" sz="2000"/>
              </a:br>
              <a:r>
                <a:rPr lang="en-us" sz="2000"/>
                <a:t>315  </a:t>
              </a:r>
              <a:r>
                <a:rPr lang="zh-cn" sz="2000"/>
                <a:t>信息技术学科知识与教学能力（初级中学</a:t>
              </a:r>
              <a:r>
                <a:rPr lang="en-us" sz="2000"/>
                <a:t>)……</a:t>
              </a:r>
              <a:endParaRPr lang="en-us" sz="2000"/>
            </a:p>
            <a:p>
              <a:pPr marL="0" marR="0" indent="0" algn="l" defTabSz="844550">
                <a:lnSpc>
                  <a:spcPct val="15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endParaRPr lang="zh-cn" sz="2000"/>
            </a:p>
          </p:txBody>
        </p:sp>
      </p:grpSp>
      <p:sp>
        <p:nvSpPr>
          <p:cNvPr id="7" name="左箭头 8">
            <a:hlinkClick r:id="rId3" action="ppaction://hlinksldjump"/>
          </p:cNvPr>
          <p:cNvSpPr>
            <a:extLst>
              <a:ext uri="smNativeData">
                <pr:smNativeData xmlns:pr="pr" val="SMDATA_12_3bQFWxMAAAAlAAAAyQAAAA0AAAAAkAAAAEgAAACQAAAASAAAAAAAAAABAAAAAAAAAAEAAABQAAAAHDgnVYxv4j8AAAAAAADgPwAAAAAAAOA/AAAAAAAA4D8AAAAAAADgPwAAAAAAAOA/AAAAAAAA4D8AAAAAAADgPwAAAAAAAOA/AAAAAAAA4D8CAAAAjAAAAAEAAAAAAAAAT4G9DP///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AAAAQAAAAAAAAAAAAAAAAAAAAAAAAAAAAAAAAAAAAAAAAAAO2CMAH9/fwAAAAADzMzMAMDA/wB/f38AAAAAAAAAAAAAAAAAAAAAAAAAAAAhAAAAGAAAABQAAAC3MgAARiUAAEM2AABIKAAAAAAAAA=="/>
              </a:ext>
            </a:extLst>
          </p:cNvSpPr>
          <p:nvPr/>
        </p:nvSpPr>
        <p:spPr>
          <a:xfrm>
            <a:off x="8244205" y="6059170"/>
            <a:ext cx="576580" cy="488950"/>
          </a:xfrm>
          <a:prstGeom prst="leftArrow">
            <a:avLst>
              <a:gd name="adj1" fmla="val 50000"/>
              <a:gd name="adj2" fmla="val 49985"/>
            </a:avLst>
          </a:prstGeom>
          <a:solidFill>
            <a:schemeClr val="accent1"/>
          </a:solidFill>
          <a:ln w="25400" cap="flat" cmpd="sng" algn="ctr">
            <a:solidFill>
              <a:srgbClr val="3B608C"/>
            </a:solidFill>
            <a:prstDash val="solid"/>
            <a:miter lim="800000"/>
            <a:headEnd type="none" w="med" len="med"/>
            <a:tailEnd type="none" w="med" len="med"/>
          </a:ln>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Bf///wAAAABFNwAAMCoAAAAAAAA="/>
              </a:ext>
            </a:extLst>
          </p:cNvPicPr>
          <p:nvPr>
            <p:ph type="obj" idx="1"/>
          </p:nvPr>
        </p:nvPicPr>
        <p:blipFill>
          <a:blip xmlns:r="http://schemas.openxmlformats.org/officeDocument/2006/relationships" r:embed="rId2"/>
          <a:stretch>
            <a:fillRect/>
          </a:stretch>
        </p:blipFill>
        <p:spPr>
          <a:xfrm>
            <a:off x="-159385" y="0"/>
            <a:ext cx="9144000" cy="6858000"/>
          </a:xfrm>
          <a:prstGeom prst="rect">
            <a:avLst/>
          </a:prstGeom>
          <a:noFill/>
          <a:ln w="12700" cap="flat" cmpd="sng" algn="ctr">
            <a:noFill/>
            <a:prstDash val="solid"/>
            <a:miter lim="800000"/>
            <a:headEnd type="none" w="med" len="med"/>
            <a:tailEnd type="none" w="med" len="med"/>
          </a:ln>
          <a:effectLst/>
        </p:spPr>
      </p:pic>
      <p:grpSp>
        <p:nvGrpSpPr>
          <p:cNvPr id="4" name="组合 8"/>
          <p:cNvGrpSpPr>
            <a:extLst>
              <a:ext uri="smNativeData">
                <pr:smNativeData xmlns:pr="pr" val="SMDATA_6_3bQFWxMAAAAlAAAAAQAAAA8BAAAAkAAAAEgAAACQAAAASAAAAAAAAAAAAAAAAAAAABcAAAAUAAAAAAAAAAAAAAD/fwAA/38AAAAAAAAJAAAABAAAAFA73wQMAAAAEAAAAAAAAAAAAAAAAAAAAAAAAAAfAAAAVAAAAAAAAAAAAAAAAAAAAAAAAAAAAAAAAAAAAAAAAAAAAAAAAAAAAAAAAAAAAAAAAAAAAAAAAAAAAAAAAAAAAAAAAAAAAAAAAAAAAAAAAAAAAAAAAAAAACEAAAAYAAAAFAAAAPoFAABCAgAAQzYAAHknAAAAAAAA"/>
              </a:ext>
            </a:extLst>
          </p:cNvGrpSpPr>
          <p:nvPr/>
        </p:nvGrpSpPr>
        <p:grpSpPr>
          <a:xfrm>
            <a:off x="971550" y="367030"/>
            <a:ext cx="7849235" cy="6049645"/>
            <a:chOff x="971550" y="367030"/>
            <a:chExt cx="7849235" cy="6049645"/>
          </a:xfrm>
        </p:grpSpPr>
        <p:sp>
          <p:nvSpPr>
            <p:cNvPr id="6" name="圆角矩形 9"/>
            <p:cNvSpPr>
              <a:extLst>
                <a:ext uri="smNativeData">
                  <pr:smNativeData xmlns:pr="pr" val="SMDATA_12_3bQFWxMAAAAlAAAAZQAAAA0AAAAAkAAAAEgAAACQAAAASAAAAAAAAAAAAAAAAAAAAAEAAABQAAAAhbacS3FV1T8AAAAAAADwvwAAAAAAAOA/AAAAAAAA4D8AAAAAAADgPwAAAAAAAOA/AAAAAAAA4D8AAAAAAADgPwAAAAAAAOA/AAAAAAAA4D8CAAAAjAAAAAEAAAAAAAAAT4G9AP///wgAAAAAAAAAAAAAAAAAAAAAAAAAAAAAAAAAAAAAZAAAAAEAAABAAAAAAAAAAAAAAAAAAAAAAAAAAAAAAAAAAAAAAAAAAAAAAAAAAAAAAAAAAAAAAAAAAAAAAAAAAAAAAAAAAAAAAAAAAAAAAAAAAAAAAAAAAAAAAAAAAAAAFAAAADwAAAABAAAAAAAAAP///wAo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AAAAAAQAAAAAAAAAAAAAAAAAAAAAAAAAAAAAAAAAAAAAAAAAA////AH9/fwAAAAADzMzMAMDA/wB/f38AAAAAAAAAAAAAAAAAAAAAAAAAAAAhAAAAGAAAABQAAAD6BQAAQgIAAHcvAAB5JwAAAAAAAA=="/>
                </a:ext>
              </a:extLst>
            </p:cNvSpPr>
            <p:nvPr/>
          </p:nvSpPr>
          <p:spPr>
            <a:xfrm>
              <a:off x="971550" y="367030"/>
              <a:ext cx="6744335" cy="6049645"/>
            </a:xfrm>
            <a:prstGeom prst="roundRect">
              <a:avLst>
                <a:gd name="adj" fmla="val 16667"/>
              </a:avLst>
            </a:prstGeom>
            <a:solidFill>
              <a:srgbClr val="4F81BD"/>
            </a:solidFill>
            <a:ln w="25400" cap="flat" cmpd="sng" algn="ctr">
              <a:solidFill>
                <a:srgbClr val="FFFFFF"/>
              </a:solidFill>
              <a:prstDash val="solid"/>
              <a:miter lim="800000"/>
              <a:headEnd type="none" w="med" len="med"/>
              <a:tailEnd type="none" w="med" len="med"/>
            </a:ln>
            <a:effectLst/>
          </p:spPr>
        </p:sp>
        <p:sp>
          <p:nvSpPr>
            <p:cNvPr id="5" name="圆角矩形 4"/>
            <p:cNvSpPr>
              <a:extLst>
                <a:ext uri="smNativeData">
                  <pr:smNativeData xmlns:pr="pr" val="SMDATA_12_3bQFWxMAAAAlAAAAZAAAAA0AAAAAYAAAAGAAAABgAAAAY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GDAAAiwMAAEM2AADdJgAAAAAAAA=="/>
                </a:ext>
              </a:extLst>
            </p:cNvSpPr>
            <p:nvPr/>
          </p:nvSpPr>
          <p:spPr>
            <a:xfrm>
              <a:off x="2076450" y="575945"/>
              <a:ext cx="6744335" cy="5741670"/>
            </a:xfrm>
            <a:prstGeom prst="rect">
              <a:avLst/>
            </a:prstGeom>
            <a:noFill/>
            <a:ln w="9525" cap="flat" cmpd="sng" algn="ctr">
              <a:noFill/>
              <a:prstDash val="solid"/>
              <a:miter lim="800000"/>
              <a:headEnd type="none" w="med" len="med"/>
              <a:tailEnd type="none" w="med" len="med"/>
            </a:ln>
            <a:effectLst/>
          </p:spPr>
          <p:txBody>
            <a:bodyPr vert="horz" wrap="square" lIns="60960" tIns="60960" rIns="60960" bIns="60960" numCol="1" anchor="ctr"/>
            <a:lstStyle/>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403  </a:t>
              </a:r>
              <a:r>
                <a:rPr lang="zh-cn" sz="2000">
                  <a:latin typeface="新宋体" pitchFamily="3" charset="134"/>
                  <a:ea typeface="新宋体" pitchFamily="3" charset="134"/>
                  <a:cs typeface="Calibri" pitchFamily="2" charset="0"/>
                </a:rPr>
                <a:t>语文学科知识与教学能力（高级中学）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404  </a:t>
              </a:r>
              <a:r>
                <a:rPr lang="zh-cn" sz="2000">
                  <a:latin typeface="新宋体" pitchFamily="3" charset="134"/>
                  <a:ea typeface="新宋体" pitchFamily="3" charset="134"/>
                  <a:cs typeface="Calibri" pitchFamily="2" charset="0"/>
                </a:rPr>
                <a:t>数学学科知识与教学能力（高级中学）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405  </a:t>
              </a:r>
              <a:r>
                <a:rPr lang="zh-cn" sz="2000">
                  <a:latin typeface="新宋体" pitchFamily="3" charset="134"/>
                  <a:ea typeface="新宋体" pitchFamily="3" charset="134"/>
                  <a:cs typeface="Calibri" pitchFamily="2" charset="0"/>
                </a:rPr>
                <a:t>英语学科知识与教学能力（高级中学）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406  </a:t>
              </a:r>
              <a:r>
                <a:rPr lang="zh-cn" sz="2000">
                  <a:latin typeface="新宋体" pitchFamily="3" charset="134"/>
                  <a:ea typeface="新宋体" pitchFamily="3" charset="134"/>
                  <a:cs typeface="Calibri" pitchFamily="2" charset="0"/>
                </a:rPr>
                <a:t>物理学科知识与教学能力（高级中学）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407  </a:t>
              </a:r>
              <a:r>
                <a:rPr lang="zh-cn" sz="2000">
                  <a:latin typeface="新宋体" pitchFamily="3" charset="134"/>
                  <a:ea typeface="新宋体" pitchFamily="3" charset="134"/>
                  <a:cs typeface="Calibri" pitchFamily="2" charset="0"/>
                </a:rPr>
                <a:t>化学学科知识与教学能力（高级中学）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408  </a:t>
              </a:r>
              <a:r>
                <a:rPr lang="zh-cn" sz="2000">
                  <a:latin typeface="新宋体" pitchFamily="3" charset="134"/>
                  <a:ea typeface="新宋体" pitchFamily="3" charset="134"/>
                  <a:cs typeface="Calibri" pitchFamily="2" charset="0"/>
                </a:rPr>
                <a:t>生物学科知识与教学能力（高级中学）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409  </a:t>
              </a:r>
              <a:r>
                <a:rPr lang="zh-cn" sz="2000">
                  <a:latin typeface="新宋体" pitchFamily="3" charset="134"/>
                  <a:ea typeface="新宋体" pitchFamily="3" charset="134"/>
                  <a:cs typeface="Calibri" pitchFamily="2" charset="0"/>
                </a:rPr>
                <a:t>思想政治学科知识与教学能力（高级中学）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410  </a:t>
              </a:r>
              <a:r>
                <a:rPr lang="zh-cn" sz="2000">
                  <a:latin typeface="新宋体" pitchFamily="3" charset="134"/>
                  <a:ea typeface="新宋体" pitchFamily="3" charset="134"/>
                  <a:cs typeface="Calibri" pitchFamily="2" charset="0"/>
                </a:rPr>
                <a:t>历史学科知识与教学能力（高级中学）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411  </a:t>
              </a:r>
              <a:r>
                <a:rPr lang="zh-cn" sz="2000">
                  <a:latin typeface="新宋体" pitchFamily="3" charset="134"/>
                  <a:ea typeface="新宋体" pitchFamily="3" charset="134"/>
                  <a:cs typeface="Calibri" pitchFamily="2" charset="0"/>
                </a:rPr>
                <a:t>地理学科知识与教学能力（高级中学）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412  </a:t>
              </a:r>
              <a:r>
                <a:rPr lang="zh-cn" sz="2000">
                  <a:latin typeface="新宋体" pitchFamily="3" charset="134"/>
                  <a:ea typeface="新宋体" pitchFamily="3" charset="134"/>
                  <a:cs typeface="Calibri" pitchFamily="2" charset="0"/>
                </a:rPr>
                <a:t>音乐学科知识与教学能力（高级中学）</a:t>
              </a:r>
              <a:endParaRPr lang="en-us"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413  </a:t>
              </a:r>
              <a:r>
                <a:rPr lang="zh-cn" sz="2000">
                  <a:latin typeface="新宋体" pitchFamily="3" charset="134"/>
                  <a:ea typeface="新宋体" pitchFamily="3" charset="134"/>
                  <a:cs typeface="Calibri" pitchFamily="2" charset="0"/>
                </a:rPr>
                <a:t>体育与健康学科知识与教学能力（高级中学）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414  </a:t>
              </a:r>
              <a:r>
                <a:rPr lang="zh-cn" sz="2000">
                  <a:latin typeface="新宋体" pitchFamily="3" charset="134"/>
                  <a:ea typeface="新宋体" pitchFamily="3" charset="134"/>
                  <a:cs typeface="Calibri" pitchFamily="2" charset="0"/>
                </a:rPr>
                <a:t>美术学科知识与教学能力（高级中学）</a:t>
              </a:r>
              <a:endParaRPr lang="zh-cn" sz="2000">
                <a:latin typeface="新宋体" pitchFamily="3" charset="134"/>
                <a:ea typeface="新宋体" pitchFamily="3" charset="134"/>
                <a:cs typeface="Calibri" pitchFamily="2" charset="0"/>
              </a:endParaRPr>
            </a:p>
            <a:p>
              <a:pPr marL="0" marR="0" indent="0" algn="l" defTabSz="711200">
                <a:lnSpc>
                  <a:spcPct val="100000"/>
                </a:lnSpc>
                <a:spcBef>
                  <a:spcPts val="0"/>
                </a:spcBef>
                <a:spcAft>
                  <a:spcPts val="84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en-us" sz="2000">
                  <a:latin typeface="新宋体" pitchFamily="3" charset="134"/>
                  <a:ea typeface="新宋体" pitchFamily="3" charset="134"/>
                  <a:cs typeface="Calibri" pitchFamily="2" charset="0"/>
                </a:rPr>
                <a:t>415  </a:t>
              </a:r>
              <a:r>
                <a:rPr lang="zh-cn" sz="2000">
                  <a:latin typeface="新宋体" pitchFamily="3" charset="134"/>
                  <a:ea typeface="新宋体" pitchFamily="3" charset="134"/>
                  <a:cs typeface="Calibri" pitchFamily="2" charset="0"/>
                </a:rPr>
                <a:t>信息技术学科知识与教学能力（高级中学）</a:t>
              </a:r>
              <a:r>
                <a:rPr lang="en-us" sz="2000">
                  <a:latin typeface="新宋体" pitchFamily="3" charset="134"/>
                  <a:ea typeface="新宋体" pitchFamily="3" charset="134"/>
                  <a:cs typeface="Calibri" pitchFamily="2" charset="0"/>
                </a:rPr>
                <a:t>……</a:t>
              </a:r>
              <a:endParaRPr lang="zh-cn" sz="2000">
                <a:latin typeface="新宋体" pitchFamily="3" charset="134"/>
                <a:ea typeface="新宋体" pitchFamily="3" charset="134"/>
                <a:cs typeface="Calibri" pitchFamily="2" charset="0"/>
              </a:endParaRPr>
            </a:p>
          </p:txBody>
        </p:sp>
      </p:grpSp>
      <p:sp>
        <p:nvSpPr>
          <p:cNvPr id="7" name="左箭头 6">
            <a:hlinkClick r:id="rId3" action="ppaction://hlinksldjump"/>
          </p:cNvPr>
          <p:cNvSpPr>
            <a:extLst>
              <a:ext uri="smNativeData">
                <pr:smNativeData xmlns:pr="pr" val="SMDATA_12_3bQFWxMAAAAlAAAAyQAAAA0AAAAAkAAAAEgAAACQAAAASAAAAAAAAAABAAAAAAAAAAEAAABQAAAAHDgnVYxv4j8AAAAAAADgPwAAAAAAAOA/AAAAAAAA4D8AAAAAAADgPwAAAAAAAOA/AAAAAAAA4D8AAAAAAADgPwAAAAAAAOA/AAAAAAAA4D8CAAAAjAAAAAEAAAAAAAAAT4G9DP///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AAAAQAAAAAAAAAAAAAAAAAAAAAAAAAAAAAAAAAAAAAAAAAAO2CMAH9/fwAAAAADzMzMAMDA/wB/f38AAAAAAAAAAAAAAAAAAAAAAAAAAAAhAAAAGAAAABQAAAAyMgAAViQAAL01AABXJwAAAAAAAA=="/>
              </a:ext>
            </a:extLst>
          </p:cNvSpPr>
          <p:nvPr/>
        </p:nvSpPr>
        <p:spPr>
          <a:xfrm>
            <a:off x="8159750" y="5906770"/>
            <a:ext cx="575945" cy="488315"/>
          </a:xfrm>
          <a:prstGeom prst="leftArrow">
            <a:avLst>
              <a:gd name="adj1" fmla="val 50000"/>
              <a:gd name="adj2" fmla="val 49995"/>
            </a:avLst>
          </a:prstGeom>
          <a:solidFill>
            <a:schemeClr val="accent1"/>
          </a:solidFill>
          <a:ln w="25400" cap="flat" cmpd="sng" algn="ctr">
            <a:solidFill>
              <a:srgbClr val="3B608C"/>
            </a:solidFill>
            <a:prstDash val="solid"/>
            <a:miter lim="800000"/>
            <a:headEnd type="none" w="med" len="med"/>
            <a:tailEnd type="none" w="med" len="med"/>
          </a:ln>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6"/>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MCAAAUgkAAJozAAC0EAAAAAAAAA=="/>
              </a:ext>
            </a:extLst>
          </p:cNvSpPr>
          <p:nvPr/>
        </p:nvSpPr>
        <p:spPr>
          <a:xfrm>
            <a:off x="1308100" y="1515110"/>
            <a:ext cx="7080250" cy="12001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C00000"/>
                </a:solidFill>
                <a:latin typeface="黑体" pitchFamily="3" charset="134"/>
                <a:ea typeface="黑体" pitchFamily="3" charset="134"/>
                <a:cs typeface="Calibri" pitchFamily="2" charset="0"/>
              </a:rPr>
              <a:t>（</a:t>
            </a:r>
            <a:r>
              <a:rPr lang="en-us" sz="2400" b="1">
                <a:solidFill>
                  <a:srgbClr val="C00000"/>
                </a:solidFill>
                <a:latin typeface="黑体" pitchFamily="3" charset="134"/>
                <a:ea typeface="黑体" pitchFamily="3" charset="134"/>
                <a:cs typeface="Calibri" pitchFamily="2" charset="0"/>
              </a:rPr>
              <a:t>1</a:t>
            </a:r>
            <a:r>
              <a:rPr lang="zh-cn" sz="2400" b="1">
                <a:solidFill>
                  <a:srgbClr val="C00000"/>
                </a:solidFill>
                <a:latin typeface="黑体" pitchFamily="3" charset="134"/>
                <a:ea typeface="黑体" pitchFamily="3" charset="134"/>
                <a:cs typeface="Calibri" pitchFamily="2" charset="0"/>
              </a:rPr>
              <a:t>）国家教师资格考试指导教材——主教材（</a:t>
            </a:r>
            <a:r>
              <a:rPr lang="en-us" sz="2400" b="1">
                <a:solidFill>
                  <a:srgbClr val="C00000"/>
                </a:solidFill>
                <a:latin typeface="黑体" pitchFamily="3" charset="134"/>
                <a:ea typeface="黑体" pitchFamily="3" charset="134"/>
                <a:cs typeface="Calibri" pitchFamily="2" charset="0"/>
              </a:rPr>
              <a:t>6</a:t>
            </a:r>
            <a:r>
              <a:rPr lang="zh-cn" sz="2400" b="1">
                <a:solidFill>
                  <a:srgbClr val="C00000"/>
                </a:solidFill>
                <a:latin typeface="黑体" pitchFamily="3" charset="134"/>
                <a:ea typeface="黑体" pitchFamily="3" charset="134"/>
                <a:cs typeface="Calibri" pitchFamily="2" charset="0"/>
              </a:rPr>
              <a:t>种）（</a:t>
            </a:r>
            <a:r>
              <a:rPr lang="en-us" sz="2400" b="1">
                <a:solidFill>
                  <a:srgbClr val="C00000"/>
                </a:solidFill>
                <a:latin typeface="黑体" pitchFamily="3" charset="134"/>
                <a:ea typeface="黑体" pitchFamily="3" charset="134"/>
                <a:cs typeface="Calibri" pitchFamily="2" charset="0"/>
              </a:rPr>
              <a:t>6</a:t>
            </a:r>
            <a:r>
              <a:rPr lang="zh-cn" sz="2400" b="1">
                <a:solidFill>
                  <a:srgbClr val="C00000"/>
                </a:solidFill>
                <a:latin typeface="黑体" pitchFamily="3" charset="134"/>
                <a:ea typeface="黑体" pitchFamily="3" charset="134"/>
                <a:cs typeface="Calibri" pitchFamily="2" charset="0"/>
              </a:rPr>
              <a:t>种）</a:t>
            </a:r>
            <a:endParaRPr lang="zh-cn" sz="2400">
              <a:solidFill>
                <a:srgbClr val="C00000"/>
              </a:solidFill>
              <a:latin typeface="黑体" pitchFamily="3" charset="134"/>
              <a:ea typeface="黑体" pitchFamily="3" charset="134"/>
              <a:cs typeface="Calibri" pitchFamily="2" charset="0"/>
            </a:endParaRPr>
          </a:p>
        </p:txBody>
      </p:sp>
      <p:graphicFrame>
        <p:nvGraphicFramePr>
          <p:cNvPr id="5" name="表格1"/>
          <p:cNvGraphicFramePr>
            <a:graphicFrameLocks noGrp="1"/>
          </p:cNvGraphicFramePr>
          <p:nvPr/>
        </p:nvGraphicFramePr>
        <p:xfrm>
          <a:off x="395605" y="2193925"/>
          <a:ext cx="8281035" cy="3927475"/>
        </p:xfrm>
        <a:graphic>
          <a:graphicData uri="http://schemas.openxmlformats.org/drawingml/2006/table">
            <a:tbl>
              <a:tblPr/>
              <a:tblGrid>
                <a:gridCol w="607695"/>
                <a:gridCol w="3815715"/>
                <a:gridCol w="2035810"/>
                <a:gridCol w="1821815"/>
              </a:tblGrid>
              <a:tr h="598805">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t>序号</a:t>
                      </a:r>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000"/>
                        <a:t>书名</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000"/>
                        <a:t>主编</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000"/>
                        <a:t>定价</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r>
              <a:tr h="560705">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000"/>
                        <a:t>1</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综合素质（幼儿园）</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虞伟庚  郑先如</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t>38.00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r>
              <a:tr h="560070">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000"/>
                        <a:t>2</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综合素质（小学）</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傅建明</a:t>
                      </a:r>
                      <a:r>
                        <a:rPr lang="en-us" sz="2000"/>
                        <a:t>  </a:t>
                      </a:r>
                      <a:r>
                        <a:rPr lang="zh-cn" sz="2000"/>
                        <a:t>张昌勋</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t>38.00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r>
              <a:tr h="560705">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000"/>
                        <a:t>3</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综合素质（中学）</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谢先国</a:t>
                      </a:r>
                      <a:r>
                        <a:rPr lang="en-us" sz="2000"/>
                        <a:t>  </a:t>
                      </a:r>
                      <a:r>
                        <a:rPr lang="zh-cn" sz="2000"/>
                        <a:t>王凤秋</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t>38.00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r>
              <a:tr h="526415">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000"/>
                        <a:t>4</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保教知识与能力（幼儿园）</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王俏华  傅建明</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t>38.00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r>
              <a:tr h="560070">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000"/>
                        <a:t>5</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教育教学知识与能力（小学）</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陈焕章</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t>46.00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r>
              <a:tr h="560705">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000000"/>
                          </a:solidFill>
                          <a:effectLst/>
                          <a:latin typeface="Calibri" pitchFamily="2" charset="0"/>
                          <a:ea typeface="Calibri" pitchFamily="2" charset="0"/>
                          <a:cs typeface="Calibri" pitchFamily="2" charset="0"/>
                        </a:defRPr>
                      </a:pPr>
                      <a:r>
                        <a:rPr lang="en-us" sz="2000"/>
                        <a:t>6</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教育知识与能力（中学）</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洪</a:t>
                      </a:r>
                      <a:r>
                        <a:rPr lang="en-us" sz="2000"/>
                        <a:t>  </a:t>
                      </a:r>
                      <a:r>
                        <a:rPr lang="zh-cn" sz="2000"/>
                        <a:t>明</a:t>
                      </a:r>
                      <a:r>
                        <a:rPr lang="en-us" sz="2000"/>
                        <a:t>  </a:t>
                      </a:r>
                      <a:r>
                        <a:rPr lang="zh-cn" sz="2000"/>
                        <a:t>张锦坤</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000000"/>
                          </a:solidFill>
                          <a:effectLst/>
                          <a:latin typeface="Calibri" pitchFamily="2" charset="0"/>
                          <a:ea typeface="Calibri" pitchFamily="2" charset="0"/>
                          <a:cs typeface="Calibri" pitchFamily="2" charset="0"/>
                        </a:defRPr>
                      </a:pPr>
                      <a:r>
                        <a:rPr lang="en-us" sz="2000"/>
                        <a:t>54.00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r>
            </a:tbl>
          </a:graphicData>
        </a:graphic>
      </p:graphicFrame>
      <p:sp>
        <p:nvSpPr>
          <p:cNvPr id="101"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vAgAAXAIAALQ2AAC+CQAAAAAAAA=="/>
              </a:ext>
            </a:extLst>
          </p:cNvSpPr>
          <p:nvPr/>
        </p:nvSpPr>
        <p:spPr>
          <a:xfrm>
            <a:off x="395605" y="383540"/>
            <a:ext cx="8496935" cy="12001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solidFill>
                  <a:srgbClr val="002060"/>
                </a:solidFill>
                <a:latin typeface="华文仿宋" pitchFamily="0" charset="134"/>
                <a:ea typeface="华文仿宋" pitchFamily="0" charset="134"/>
                <a:cs typeface="Calibri" pitchFamily="2" charset="0"/>
              </a:rPr>
              <a:t>2014</a:t>
            </a:r>
            <a:r>
              <a:rPr lang="zh-cn" sz="2400" b="1">
                <a:solidFill>
                  <a:srgbClr val="002060"/>
                </a:solidFill>
                <a:latin typeface="华文仿宋" pitchFamily="0" charset="134"/>
                <a:ea typeface="华文仿宋" pitchFamily="0" charset="134"/>
                <a:cs typeface="Calibri" pitchFamily="2" charset="0"/>
              </a:rPr>
              <a:t>年，由北京大学出版社出版：职业资格考试教材（国家教师资格考试指导教材）</a:t>
            </a:r>
            <a:endParaRPr lang="en-us" sz="2400" b="1">
              <a:solidFill>
                <a:srgbClr val="002060"/>
              </a:solidFill>
              <a:latin typeface="华文仿宋" pitchFamily="0" charset="134"/>
              <a:ea typeface="华文仿宋" pitchFamily="0" charset="134"/>
              <a:cs typeface="Calibri"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3"/>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AwAA6QcAAJ01AABuEAAAAAAAAA=="/>
              </a:ext>
            </a:extLst>
          </p:cNvSpPr>
          <p:nvPr/>
        </p:nvSpPr>
        <p:spPr>
          <a:xfrm>
            <a:off x="571500" y="1285875"/>
            <a:ext cx="8143875" cy="138493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600" b="1">
                <a:latin typeface="华文仿宋" pitchFamily="0" charset="134"/>
                <a:ea typeface="华文仿宋" pitchFamily="0" charset="134"/>
                <a:cs typeface="Calibri" pitchFamily="2" charset="0"/>
              </a:rPr>
              <a:t>（三）</a:t>
            </a:r>
            <a:r>
              <a:rPr lang="en-us" sz="3600" b="1">
                <a:latin typeface="华文仿宋" pitchFamily="0" charset="134"/>
                <a:ea typeface="华文仿宋" pitchFamily="0" charset="134"/>
                <a:cs typeface="Calibri" pitchFamily="2" charset="0"/>
              </a:rPr>
              <a:t>2014</a:t>
            </a:r>
            <a:r>
              <a:rPr lang="zh-cn" sz="3600" b="1">
                <a:latin typeface="华文仿宋" pitchFamily="0" charset="134"/>
                <a:ea typeface="华文仿宋" pitchFamily="0" charset="134"/>
                <a:cs typeface="Calibri" pitchFamily="2" charset="0"/>
              </a:rPr>
              <a:t>年选题组织</a:t>
            </a:r>
            <a:endParaRPr lang="en-us" sz="3600" b="1">
              <a:latin typeface="华文仿宋" pitchFamily="0" charset="134"/>
              <a:ea typeface="华文仿宋"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000">
              <a:latin typeface="华文仿宋" pitchFamily="0" charset="134"/>
              <a:ea typeface="华文仿宋" pitchFamily="0" charset="134"/>
              <a:cs typeface="Calibri" pitchFamily="2" charset="0"/>
            </a:endParaRPr>
          </a:p>
        </p:txBody>
      </p:sp>
      <p:pic>
        <p:nvPicPr>
          <p:cNvPr id="5" name="Picture 3" descr="C:\Users\User\Documents\职业教育编辑部\书稿或项目\教师资格考试指导教材\书稿\教师资格考试教材封面 9.17\教师资格考试9.17\封面效果图6副本.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AAAAAAAAAABAOAAAMCoAAAAAAAA="/>
              </a:ext>
            </a:extLst>
          </p:cNvPicPr>
          <p:nvPr/>
        </p:nvPicPr>
        <p:blipFill>
          <a:blip xmlns:r="http://schemas.openxmlformats.org/officeDocument/2006/relationships" r:embed="rId4"/>
          <a:stretch>
            <a:fillRect/>
          </a:stretch>
        </p:blipFill>
        <p:spPr>
          <a:xfrm>
            <a:off x="0" y="0"/>
            <a:ext cx="9144000" cy="685800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graphicFrame>
        <p:nvGraphicFramePr>
          <p:cNvPr id="4" name="表格1"/>
          <p:cNvGraphicFramePr>
            <a:graphicFrameLocks noGrp="1"/>
          </p:cNvGraphicFramePr>
          <p:nvPr/>
        </p:nvGraphicFramePr>
        <p:xfrm>
          <a:off x="251460" y="1557020"/>
          <a:ext cx="8281035" cy="4248150"/>
        </p:xfrm>
        <a:graphic>
          <a:graphicData uri="http://schemas.openxmlformats.org/drawingml/2006/table">
            <a:tbl>
              <a:tblPr/>
              <a:tblGrid>
                <a:gridCol w="648335"/>
                <a:gridCol w="4752340"/>
                <a:gridCol w="1944370"/>
                <a:gridCol w="935990"/>
              </a:tblGrid>
              <a:tr h="552450">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t>序号</a:t>
                      </a:r>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000"/>
                        <a:t>书名</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000"/>
                        <a:t>主编</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000"/>
                        <a:t>定价</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r>
              <a:tr h="599440">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000"/>
                        <a:t>7</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《综合素质（幼儿园）》练习册</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虞伟庚</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t>30.00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r>
              <a:tr h="648335">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000"/>
                        <a:t>8</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《综合素质（小学）》练习册</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王俏华</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t>30.00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r>
              <a:tr h="575945">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000"/>
                        <a:t>9</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《综合素质（中学）》练习册</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傅建明</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t>34.00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r>
              <a:tr h="647700">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000"/>
                        <a:t>10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《保教知识与能力（幼儿园）》练习册</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王俏华  傅建明</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t>34.00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r>
              <a:tr h="648335">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000"/>
                        <a:t>11</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《教育教学知识与能力（小学）》练习册</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陈焕章</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t>36.00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8E8E8"/>
                    </a:solidFill>
                  </a:tcPr>
                </a:tc>
              </a:tr>
              <a:tr h="575945">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000000"/>
                          </a:solidFill>
                          <a:effectLst/>
                          <a:latin typeface="Calibri" pitchFamily="2" charset="0"/>
                          <a:ea typeface="Calibri" pitchFamily="2" charset="0"/>
                          <a:cs typeface="Calibri" pitchFamily="2" charset="0"/>
                        </a:defRPr>
                      </a:pPr>
                      <a:r>
                        <a:rPr lang="en-us" sz="2000"/>
                        <a:t>12</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6"/>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《教育知识与能力（中学）》练习册</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a:t>洪</a:t>
                      </a:r>
                      <a:r>
                        <a:rPr lang="en-us" sz="2000"/>
                        <a:t>  </a:t>
                      </a:r>
                      <a:r>
                        <a:rPr lang="zh-cn" sz="2000"/>
                        <a:t>明</a:t>
                      </a:r>
                      <a:r>
                        <a:rPr lang="en-us" sz="2000"/>
                        <a:t>  </a:t>
                      </a:r>
                      <a:r>
                        <a:rPr lang="zh-cn" sz="2000"/>
                        <a:t>张锦坤</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c>
                  <a:txBody>
                    <a:bodyPr vert="horz" wrap="square" lIns="68580" tIns="0" rIns="68580" bIns="0" numCol="1" anchor="t"/>
                    <a:lstStyle/>
                    <a:p>
                      <a:pPr marL="0" marR="0" indent="0" algn="l" defTabSz="914400">
                        <a:lnSpc>
                          <a:spcPct val="100000"/>
                        </a:lnSpc>
                        <a:spcBef>
                          <a:spcPts val="0"/>
                        </a:spcBef>
                        <a:spcAft>
                          <a:spcPts val="0"/>
                        </a:spcAft>
                        <a:buNone/>
                        <a:tabLst/>
                        <a:defRPr lang="zh-cn" sz="1800" b="1" i="0" u="none" strike="noStrike" kern="1" spc="0" baseline="0">
                          <a:solidFill>
                            <a:srgbClr val="000000"/>
                          </a:solidFill>
                          <a:effectLst/>
                          <a:latin typeface="Calibri" pitchFamily="2" charset="0"/>
                          <a:ea typeface="Calibri" pitchFamily="2" charset="0"/>
                          <a:cs typeface="Calibri" pitchFamily="2" charset="0"/>
                        </a:defRPr>
                      </a:pPr>
                      <a:r>
                        <a:rPr lang="en-us" sz="2000"/>
                        <a:t>30.00</a:t>
                      </a:r>
                      <a:endParaRPr lang="zh-cn" sz="2000"/>
                    </a:p>
                  </a:txBody>
                  <a:tcPr>
                    <a:lnL w="1270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FFFFFF"/>
                    </a:solidFill>
                  </a:tcPr>
                </a:tc>
              </a:tr>
            </a:tbl>
          </a:graphicData>
        </a:graphic>
      </p:graphicFrame>
      <p:sp>
        <p:nvSpPr>
          <p:cNvPr id="100" name="矩形 8"/>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4AwAAEQMAAJozAAALBwAAAAAAAA=="/>
              </a:ext>
            </a:extLst>
          </p:cNvSpPr>
          <p:nvPr/>
        </p:nvSpPr>
        <p:spPr>
          <a:xfrm>
            <a:off x="563880" y="498475"/>
            <a:ext cx="7824470" cy="64643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b="1">
                <a:solidFill>
                  <a:srgbClr val="FF0000"/>
                </a:solidFill>
                <a:latin typeface="Arial" pitchFamily="2" charset="0"/>
                <a:ea typeface="Calibri" pitchFamily="2" charset="0"/>
                <a:cs typeface="Calibri" pitchFamily="2" charset="0"/>
              </a:rPr>
              <a:t>（</a:t>
            </a:r>
            <a:r>
              <a:rPr lang="en-us" sz="2400" b="1">
                <a:solidFill>
                  <a:srgbClr val="C00000"/>
                </a:solidFill>
                <a:latin typeface="黑体" pitchFamily="3" charset="134"/>
                <a:ea typeface="黑体" pitchFamily="3" charset="134"/>
                <a:cs typeface="Calibri" pitchFamily="2" charset="0"/>
              </a:rPr>
              <a:t>2</a:t>
            </a:r>
            <a:r>
              <a:rPr lang="zh-cn" sz="2400" b="1">
                <a:solidFill>
                  <a:srgbClr val="C00000"/>
                </a:solidFill>
                <a:latin typeface="黑体" pitchFamily="3" charset="134"/>
                <a:ea typeface="黑体" pitchFamily="3" charset="134"/>
                <a:cs typeface="Calibri" pitchFamily="2" charset="0"/>
              </a:rPr>
              <a:t>）国家教师资格考试指导教材——配套练习册（</a:t>
            </a:r>
            <a:r>
              <a:rPr lang="en-us" sz="2400" b="1">
                <a:solidFill>
                  <a:srgbClr val="C00000"/>
                </a:solidFill>
                <a:latin typeface="黑体" pitchFamily="3" charset="134"/>
                <a:ea typeface="黑体" pitchFamily="3" charset="134"/>
                <a:cs typeface="Calibri" pitchFamily="2" charset="0"/>
              </a:rPr>
              <a:t>6</a:t>
            </a:r>
            <a:r>
              <a:rPr lang="zh-cn" sz="2400" b="1">
                <a:solidFill>
                  <a:srgbClr val="C00000"/>
                </a:solidFill>
                <a:latin typeface="黑体" pitchFamily="3" charset="134"/>
                <a:ea typeface="黑体" pitchFamily="3" charset="134"/>
                <a:cs typeface="Calibri" pitchFamily="2" charset="0"/>
              </a:rPr>
              <a:t>种）</a:t>
            </a:r>
            <a:endParaRPr lang="en-us" sz="2400" b="1">
              <a:solidFill>
                <a:srgbClr val="C00000"/>
              </a:solidFill>
              <a:latin typeface="黑体" pitchFamily="3" charset="134"/>
              <a:ea typeface="黑体" pitchFamily="3" charset="134"/>
              <a:cs typeface="Calibri"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pic>
        <p:nvPicPr>
          <p:cNvPr id="4" name="Picture 2" descr="C:\Users\User\Documents\职业教育编辑部\书稿或项目\教师资格考试指导教材\营销\6本练习册封面+立体封\6本练习册封面+立体封\封面效果图6副本.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AAAAAAAAAABAOAAAMCoAAAAAAAA="/>
              </a:ext>
            </a:extLst>
          </p:cNvPicPr>
          <p:nvPr/>
        </p:nvPicPr>
        <p:blipFill>
          <a:blip xmlns:r="http://schemas.openxmlformats.org/officeDocument/2006/relationships" r:embed="rId3"/>
          <a:stretch>
            <a:fillRect/>
          </a:stretch>
        </p:blipFill>
        <p:spPr>
          <a:xfrm>
            <a:off x="0" y="0"/>
            <a:ext cx="9144000" cy="685800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pic>
        <p:nvPicPr>
          <p:cNvPr id="4" name="Picture 3" descr="C:\Users\WangY\Desktop\QQ图片20180522194945.pn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AAAAACkBAAAPFgAAeRUAAAAAAAA="/>
              </a:ext>
            </a:extLst>
          </p:cNvPicPr>
          <p:nvPr/>
        </p:nvPicPr>
        <p:blipFill>
          <a:blip xmlns:r="http://schemas.openxmlformats.org/officeDocument/2006/relationships" r:embed="rId3"/>
          <a:stretch>
            <a:fillRect/>
          </a:stretch>
        </p:blipFill>
        <p:spPr>
          <a:xfrm>
            <a:off x="0" y="188595"/>
            <a:ext cx="3585845" cy="3302000"/>
          </a:xfrm>
          <a:prstGeom prst="rect">
            <a:avLst/>
          </a:prstGeom>
          <a:noFill/>
          <a:ln w="9525" cap="flat" cmpd="sng" algn="ctr">
            <a:noFill/>
            <a:prstDash val="solid"/>
            <a:miter lim="800000"/>
            <a:headEnd type="none" w="med" len="med"/>
            <a:tailEnd type="none" w="med" len="med"/>
          </a:ln>
          <a:effectLst/>
        </p:spPr>
      </p:pic>
      <p:pic>
        <p:nvPicPr>
          <p:cNvPr id="5" name="Picture 2" descr="C:\Users\WangY\Desktop\QQ图片20180522195010.pn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IAsAAOYTAAATNgAAwigAAAAAAAA="/>
              </a:ext>
            </a:extLst>
          </p:cNvPicPr>
          <p:nvPr/>
        </p:nvPicPr>
        <p:blipFill>
          <a:blip xmlns:r="http://schemas.openxmlformats.org/officeDocument/2006/relationships" r:embed="rId4"/>
          <a:stretch>
            <a:fillRect/>
          </a:stretch>
        </p:blipFill>
        <p:spPr>
          <a:xfrm>
            <a:off x="1808480" y="3234690"/>
            <a:ext cx="6981825" cy="3390900"/>
          </a:xfrm>
          <a:prstGeom prst="rect">
            <a:avLst/>
          </a:prstGeom>
          <a:noFill/>
          <a:ln w="9525" cap="flat" cmpd="sng" algn="ctr">
            <a:noFill/>
            <a:prstDash val="solid"/>
            <a:miter lim="800000"/>
            <a:headEnd type="none" w="med" len="med"/>
            <a:tailEnd type="none" w="med" len="med"/>
          </a:ln>
          <a:effectLst/>
        </p:spPr>
      </p:pic>
      <p:sp>
        <p:nvSpPr>
          <p:cNvPr id="6"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2FQAAgwUAABM2AABRCwAAAAAAAA=="/>
              </a:ext>
            </a:extLst>
          </p:cNvSpPr>
          <p:nvPr/>
        </p:nvSpPr>
        <p:spPr>
          <a:xfrm>
            <a:off x="3448050" y="895985"/>
            <a:ext cx="5342255" cy="94361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solidFill>
                  <a:srgbClr val="FF0000"/>
                </a:solidFill>
                <a:latin typeface="Arial" pitchFamily="2" charset="0"/>
                <a:ea typeface="Calibri" pitchFamily="2" charset="0"/>
                <a:cs typeface="Calibri" pitchFamily="2" charset="0"/>
              </a:rPr>
              <a:t>（</a:t>
            </a:r>
            <a:r>
              <a:rPr lang="en-us" sz="2000" b="1">
                <a:solidFill>
                  <a:srgbClr val="C00000"/>
                </a:solidFill>
                <a:latin typeface="黑体" pitchFamily="3" charset="134"/>
                <a:ea typeface="黑体" pitchFamily="3" charset="134"/>
                <a:cs typeface="Calibri" pitchFamily="2" charset="0"/>
              </a:rPr>
              <a:t>3</a:t>
            </a:r>
            <a:r>
              <a:rPr lang="zh-cn" sz="2000" b="1">
                <a:solidFill>
                  <a:srgbClr val="C00000"/>
                </a:solidFill>
                <a:latin typeface="黑体" pitchFamily="3" charset="134"/>
                <a:ea typeface="黑体" pitchFamily="3" charset="134"/>
                <a:cs typeface="Calibri" pitchFamily="2" charset="0"/>
              </a:rPr>
              <a:t>）国家教师资格考试指导教材——学科知识与教学能力</a:t>
            </a:r>
            <a:r>
              <a:rPr lang="en-us" sz="2000" b="1">
                <a:solidFill>
                  <a:srgbClr val="C00000"/>
                </a:solidFill>
                <a:latin typeface="黑体" pitchFamily="3" charset="134"/>
                <a:ea typeface="黑体" pitchFamily="3" charset="134"/>
                <a:cs typeface="Calibri" pitchFamily="2" charset="0"/>
              </a:rPr>
              <a:t>——</a:t>
            </a:r>
            <a:r>
              <a:rPr lang="zh-cn" sz="2000" b="1">
                <a:solidFill>
                  <a:srgbClr val="C00000"/>
                </a:solidFill>
                <a:latin typeface="黑体" pitchFamily="3" charset="134"/>
                <a:ea typeface="黑体" pitchFamily="3" charset="134"/>
                <a:cs typeface="Calibri" pitchFamily="2" charset="0"/>
              </a:rPr>
              <a:t>主教材</a:t>
            </a:r>
            <a:r>
              <a:rPr lang="en-us" sz="2000" b="1">
                <a:solidFill>
                  <a:srgbClr val="C00000"/>
                </a:solidFill>
                <a:latin typeface="黑体" pitchFamily="3" charset="134"/>
                <a:ea typeface="黑体" pitchFamily="3" charset="134"/>
                <a:cs typeface="Calibri" pitchFamily="2" charset="0"/>
              </a:rPr>
              <a:t>/</a:t>
            </a:r>
            <a:r>
              <a:rPr lang="zh-cn" sz="2000" b="1">
                <a:solidFill>
                  <a:srgbClr val="C00000"/>
                </a:solidFill>
                <a:latin typeface="黑体" pitchFamily="3" charset="134"/>
                <a:ea typeface="黑体" pitchFamily="3" charset="134"/>
                <a:cs typeface="Calibri" pitchFamily="2" charset="0"/>
              </a:rPr>
              <a:t>练习册（</a:t>
            </a:r>
            <a:r>
              <a:rPr lang="en-us" sz="2000" b="1">
                <a:solidFill>
                  <a:srgbClr val="C00000"/>
                </a:solidFill>
                <a:latin typeface="黑体" pitchFamily="3" charset="134"/>
                <a:ea typeface="黑体" pitchFamily="3" charset="134"/>
                <a:cs typeface="Calibri" pitchFamily="2" charset="0"/>
              </a:rPr>
              <a:t>7</a:t>
            </a:r>
            <a:r>
              <a:rPr lang="zh-cn" sz="2000" b="1">
                <a:solidFill>
                  <a:srgbClr val="C00000"/>
                </a:solidFill>
                <a:latin typeface="黑体" pitchFamily="3" charset="134"/>
                <a:ea typeface="黑体" pitchFamily="3" charset="134"/>
                <a:cs typeface="Calibri" pitchFamily="2" charset="0"/>
              </a:rPr>
              <a:t>种）</a:t>
            </a:r>
            <a:endParaRPr lang="en-us" sz="2000" b="1">
              <a:solidFill>
                <a:srgbClr val="C00000"/>
              </a:solidFill>
              <a:latin typeface="黑体" pitchFamily="3" charset="134"/>
              <a:ea typeface="黑体" pitchFamily="3" charset="134"/>
              <a:cs typeface="Calibri"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6P////L+//8oOAAAIikAAAAAAAA="/>
              </a:ext>
            </a:extLst>
          </p:cNvPicPr>
          <p:nvPr>
            <p:ph type="obj" idx="1"/>
          </p:nvPr>
        </p:nvPicPr>
        <p:blipFill>
          <a:blip xmlns:r="http://schemas.openxmlformats.org/officeDocument/2006/relationships" r:embed="rId2"/>
          <a:stretch>
            <a:fillRect/>
          </a:stretch>
        </p:blipFill>
        <p:spPr>
          <a:xfrm>
            <a:off x="-15240" y="-17145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CNAgAAsQgAAGo2AACdIwAAAAAAAA=="/>
              </a:ext>
            </a:extLst>
          </p:cNvSpPr>
          <p:nvPr/>
        </p:nvSpPr>
        <p:spPr>
          <a:xfrm>
            <a:off x="414655" y="1412875"/>
            <a:ext cx="8430895" cy="43764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571500" marR="0" indent="-571500" algn="l" defTabSz="914400">
              <a:lnSpc>
                <a:spcPct val="150000"/>
              </a:lnSpc>
              <a:spcBef>
                <a:spcPts val="860"/>
              </a:spcBef>
              <a:spcAft>
                <a:spcPts val="0"/>
              </a:spcAft>
              <a:buClr>
                <a:schemeClr val="tx2"/>
              </a:buClr>
              <a:buSzPts val="2160"/>
              <a:buFont typeface="Wingdings" pitchFamily="0" charset="2"/>
              <a:buChar char="u"/>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600" b="1">
                <a:solidFill>
                  <a:srgbClr val="C00000"/>
                </a:solidFill>
                <a:latin typeface="新宋体" pitchFamily="3" charset="134"/>
                <a:ea typeface="新宋体" pitchFamily="3" charset="134"/>
                <a:cs typeface="华文楷体" pitchFamily="0" charset="134"/>
              </a:rPr>
              <a:t>国家教师资格考试指导教材</a:t>
            </a:r>
            <a:endParaRPr lang="en-us" sz="3600" b="1">
              <a:solidFill>
                <a:srgbClr val="C00000"/>
              </a:solidFill>
              <a:latin typeface="新宋体" pitchFamily="3" charset="134"/>
              <a:ea typeface="新宋体" pitchFamily="3" charset="134"/>
              <a:cs typeface="华文楷体" pitchFamily="0" charset="134"/>
            </a:endParaRPr>
          </a:p>
          <a:p>
            <a:pPr marL="571500" marR="0" indent="-571500" algn="l" defTabSz="914400">
              <a:lnSpc>
                <a:spcPct val="150000"/>
              </a:lnSpc>
              <a:spcBef>
                <a:spcPts val="860"/>
              </a:spcBef>
              <a:spcAft>
                <a:spcPts val="0"/>
              </a:spcAft>
              <a:buClr>
                <a:schemeClr val="tx2"/>
              </a:buClr>
              <a:buSzPts val="2160"/>
              <a:buFont typeface="Wingdings" pitchFamily="0" charset="2"/>
              <a:buChar char="u"/>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600" b="1">
                <a:solidFill>
                  <a:srgbClr val="C00000"/>
                </a:solidFill>
                <a:latin typeface="新宋体" pitchFamily="3" charset="134"/>
                <a:ea typeface="新宋体" pitchFamily="3" charset="134"/>
                <a:cs typeface="华文楷体" pitchFamily="0" charset="134"/>
              </a:rPr>
              <a:t>教师教育“课证融合”系列教材</a:t>
            </a:r>
            <a:endParaRPr lang="en-us" sz="3600" b="1">
              <a:solidFill>
                <a:srgbClr val="C00000"/>
              </a:solidFill>
              <a:latin typeface="新宋体" pitchFamily="3" charset="134"/>
              <a:ea typeface="新宋体" pitchFamily="3" charset="134"/>
              <a:cs typeface="华文楷体" pitchFamily="0" charset="134"/>
            </a:endParaRPr>
          </a:p>
          <a:p>
            <a:pPr marL="571500" marR="0" indent="-571500" algn="l" defTabSz="914400">
              <a:lnSpc>
                <a:spcPct val="150000"/>
              </a:lnSpc>
              <a:spcBef>
                <a:spcPts val="860"/>
              </a:spcBef>
              <a:spcAft>
                <a:spcPts val="0"/>
              </a:spcAft>
              <a:buClr>
                <a:schemeClr val="tx2"/>
              </a:buClr>
              <a:buSzPts val="2160"/>
              <a:buFont typeface="Wingdings" pitchFamily="0" charset="2"/>
              <a:buChar char="u"/>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600" b="1">
                <a:solidFill>
                  <a:srgbClr val="994806"/>
                </a:solidFill>
              </a:rPr>
              <a:t>普通高等教育“十三五”规划教材·财务会计系列</a:t>
            </a:r>
            <a:endParaRPr lang="en-us" sz="3600" b="1">
              <a:solidFill>
                <a:srgbClr val="994806"/>
              </a:solidFill>
              <a:latin typeface="新宋体" pitchFamily="3" charset="134"/>
              <a:ea typeface="新宋体" pitchFamily="3" charset="134"/>
              <a:cs typeface="华文楷体" pitchFamily="0" charset="134"/>
            </a:endParaRPr>
          </a:p>
          <a:p>
            <a:pPr marL="571500" marR="0" indent="-571500" algn="ctr" defTabSz="914400">
              <a:lnSpc>
                <a:spcPct val="100000"/>
              </a:lnSpc>
              <a:spcBef>
                <a:spcPts val="960"/>
              </a:spcBef>
              <a:spcAft>
                <a:spcPts val="0"/>
              </a:spcAft>
              <a:buClr>
                <a:schemeClr val="tx2"/>
              </a:buClr>
              <a:buSzPts val="2400"/>
              <a:buFont typeface="Wingdings" pitchFamily="0" charset="2"/>
              <a:buChar char="u"/>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4000" b="1">
              <a:solidFill>
                <a:srgbClr val="0070C0"/>
              </a:solidFill>
              <a:latin typeface="新宋体" pitchFamily="3" charset="134"/>
              <a:ea typeface="新宋体" pitchFamily="3" charset="134"/>
              <a:cs typeface="华文楷体" pitchFamily="0" charset="134"/>
            </a:endParaRPr>
          </a:p>
        </p:txBody>
      </p:sp>
      <p:pic>
        <p:nvPicPr>
          <p:cNvPr id="5" name="Picture 3" descr="C:\Users\WangY\Desktop\20140509164729_8509.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AP///wEAAAAAAAAAAAAAAAAAAAAAAAAAAAAAAAAAAAAAAAAAAAAAAAJ/f38A7uzhA8zMzADAwP8Af39/AAAAAAAAAAAAAAAAAP///wAAAAAAIQAAABgAAAAUAAAAQCAAAEwbAABmNgAA7SUAAAAAAAA="/>
              </a:ext>
            </a:extLst>
          </p:cNvPicPr>
          <p:nvPr/>
        </p:nvPicPr>
        <p:blipFill>
          <a:blip xmlns:r="http://schemas.openxmlformats.org/officeDocument/2006/relationships" r:embed="rId3"/>
          <a:stretch>
            <a:fillRect/>
          </a:stretch>
        </p:blipFill>
        <p:spPr>
          <a:xfrm>
            <a:off x="5242560" y="4437380"/>
            <a:ext cx="3600450" cy="172783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文本占位符 2"/>
          <p:cNvSpPr>
            <a:extLst>
              <a:ext uri="smNativeData">
                <pr:smNativeData xmlns:pr="pr" val="SMDATA_12_3bQFWxMAAAAlAAAAZAAAAA0AAAAAkAAAAEgAAACQAAAASAAAAAAAAAAA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PeWRgAo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95ZGDH9/fwAAAAADzMzMAMDA/wB/f38AAAAAAAAAAAAAAAAAAAAAAAAAAAAhAAAAGAAAABQAAABeFgAAQwQAAGA1AAAKJQAAAAAAAA=="/>
              </a:ext>
            </a:extLst>
          </p:cNvSpPr>
          <p:nvPr/>
        </p:nvSpPr>
        <p:spPr>
          <a:xfrm>
            <a:off x="3636010" y="692785"/>
            <a:ext cx="5040630" cy="5328285"/>
          </a:xfrm>
          <a:prstGeom prst="rect">
            <a:avLst/>
          </a:prstGeom>
          <a:solidFill>
            <a:srgbClr val="FFFFFF"/>
          </a:solidFill>
          <a:ln w="25400" cap="flat" cmpd="sng" algn="ctr">
            <a:solidFill>
              <a:schemeClr val="accent6"/>
            </a:solidFill>
            <a:prstDash val="solid"/>
            <a:miter lim="800000"/>
            <a:headEnd type="none" w="med" len="med"/>
            <a:tailEnd type="none" w="med" len="med"/>
          </a:ln>
          <a:effectLst/>
        </p:spPr>
        <p:txBody>
          <a:bodyPr vert="horz" wrap="square" lIns="91440" tIns="45720" rIns="91440" bIns="45720" numCol="1" anchor="t"/>
          <a:lstStyle/>
          <a:p>
            <a:pPr marL="274320" marR="0" indent="-274320" algn="ctr" defTabSz="914400">
              <a:lnSpc>
                <a:spcPct val="150000"/>
              </a:lnSpc>
              <a:spcBef>
                <a:spcPts val="855"/>
              </a:spcBef>
              <a:spcAft>
                <a:spcPts val="0"/>
              </a:spcAft>
              <a:buNone/>
              <a:tabLst/>
              <a:defRPr lang="zh-cn" sz="1320" b="0" i="0" u="none" strike="noStrike" kern="1" spc="0" baseline="0">
                <a:solidFill>
                  <a:srgbClr val="000000"/>
                </a:solidFill>
                <a:effectLst/>
                <a:latin typeface="Calibri" pitchFamily="2" charset="0"/>
                <a:ea typeface="Calibri" pitchFamily="2" charset="0"/>
                <a:cs typeface="Calibri" pitchFamily="2" charset="0"/>
              </a:defRPr>
            </a:pPr>
            <a:r>
              <a:rPr lang="en-us" sz="3575" b="1">
                <a:solidFill>
                  <a:srgbClr val="C00000"/>
                </a:solidFill>
                <a:latin typeface="黑体" pitchFamily="3" charset="134"/>
                <a:ea typeface="黑体" pitchFamily="3" charset="134"/>
                <a:cs typeface="Calibri" pitchFamily="2" charset="0"/>
              </a:rPr>
              <a:t>《</a:t>
            </a:r>
            <a:r>
              <a:rPr lang="zh-cn" sz="3575" b="1">
                <a:solidFill>
                  <a:srgbClr val="C00000"/>
                </a:solidFill>
                <a:latin typeface="黑体" pitchFamily="3" charset="134"/>
                <a:ea typeface="黑体" pitchFamily="3" charset="134"/>
                <a:cs typeface="Calibri" pitchFamily="2" charset="0"/>
              </a:rPr>
              <a:t>中小学教师资格考试面试通关教程</a:t>
            </a:r>
            <a:r>
              <a:rPr lang="en-us" sz="3575" b="1">
                <a:solidFill>
                  <a:srgbClr val="C00000"/>
                </a:solidFill>
                <a:latin typeface="黑体" pitchFamily="3" charset="134"/>
                <a:ea typeface="黑体" pitchFamily="3" charset="134"/>
                <a:cs typeface="Calibri" pitchFamily="2" charset="0"/>
              </a:rPr>
              <a:t>》</a:t>
            </a:r>
            <a:endParaRPr lang="zh-cn" sz="1815" b="1">
              <a:latin typeface="Arial" pitchFamily="2" charset="0"/>
              <a:ea typeface="Calibri" pitchFamily="2" charset="0"/>
              <a:cs typeface="Calibri" pitchFamily="2" charset="0"/>
            </a:endParaRPr>
          </a:p>
          <a:p>
            <a:pPr marL="274320" marR="0" indent="-274320" algn="l" defTabSz="914400">
              <a:lnSpc>
                <a:spcPct val="150000"/>
              </a:lnSpc>
              <a:spcBef>
                <a:spcPts val="580"/>
              </a:spcBef>
              <a:spcAft>
                <a:spcPts val="0"/>
              </a:spcAft>
              <a:buClr>
                <a:schemeClr val="accent1"/>
              </a:buClr>
              <a:buSzTx/>
              <a:buFont typeface="Arial" pitchFamily="2" charset="0"/>
              <a:buChar char="•"/>
              <a:tabLst/>
              <a:defRPr lang="zh-cn" sz="1320" b="0" i="0" u="none" strike="noStrike" kern="1" spc="0" baseline="0">
                <a:solidFill>
                  <a:srgbClr val="000000"/>
                </a:solidFill>
                <a:effectLst/>
                <a:latin typeface="Calibri" pitchFamily="2" charset="0"/>
                <a:ea typeface="Calibri" pitchFamily="2" charset="0"/>
                <a:cs typeface="Calibri" pitchFamily="2" charset="0"/>
              </a:defRPr>
            </a:pPr>
            <a:r>
              <a:rPr lang="zh-cn" sz="2420">
                <a:latin typeface="Arial" pitchFamily="2" charset="0"/>
                <a:ea typeface="Calibri" pitchFamily="2" charset="0"/>
                <a:cs typeface="Calibri" pitchFamily="2" charset="0"/>
              </a:rPr>
              <a:t>作者：叶亚玲，傅建明，周萍</a:t>
            </a:r>
            <a:endParaRPr lang="en-us" sz="2420">
              <a:latin typeface="Arial" pitchFamily="2" charset="0"/>
              <a:ea typeface="Calibri" pitchFamily="2" charset="0"/>
              <a:cs typeface="Calibri" pitchFamily="2" charset="0"/>
            </a:endParaRPr>
          </a:p>
          <a:p>
            <a:pPr marL="274320" marR="0" indent="-274320" algn="l" defTabSz="914400">
              <a:lnSpc>
                <a:spcPct val="150000"/>
              </a:lnSpc>
              <a:spcBef>
                <a:spcPts val="580"/>
              </a:spcBef>
              <a:spcAft>
                <a:spcPts val="0"/>
              </a:spcAft>
              <a:buClr>
                <a:schemeClr val="accent1"/>
              </a:buClr>
              <a:buSzTx/>
              <a:buFont typeface="Arial" pitchFamily="2" charset="0"/>
              <a:buChar char="•"/>
              <a:tabLst/>
              <a:defRPr lang="zh-cn" sz="1320" b="0" i="0" u="none" strike="noStrike" kern="1" spc="0" baseline="0">
                <a:solidFill>
                  <a:srgbClr val="000000"/>
                </a:solidFill>
                <a:effectLst/>
                <a:latin typeface="Calibri" pitchFamily="2" charset="0"/>
                <a:ea typeface="Calibri" pitchFamily="2" charset="0"/>
                <a:cs typeface="Calibri" pitchFamily="2" charset="0"/>
              </a:defRPr>
            </a:pPr>
            <a:r>
              <a:rPr lang="zh-cn" sz="2420">
                <a:latin typeface="Arial" pitchFamily="2" charset="0"/>
                <a:ea typeface="Calibri" pitchFamily="2" charset="0"/>
                <a:cs typeface="Calibri" pitchFamily="2" charset="0"/>
              </a:rPr>
              <a:t>定价：</a:t>
            </a:r>
            <a:r>
              <a:rPr lang="en-us" sz="2420">
                <a:latin typeface="Arial" pitchFamily="2" charset="0"/>
                <a:ea typeface="Calibri" pitchFamily="2" charset="0"/>
                <a:cs typeface="Calibri" pitchFamily="2" charset="0"/>
              </a:rPr>
              <a:t>38.00</a:t>
            </a:r>
            <a:endParaRPr lang="en-us" sz="2420">
              <a:latin typeface="Arial" pitchFamily="2" charset="0"/>
              <a:ea typeface="Calibri" pitchFamily="2" charset="0"/>
              <a:cs typeface="Calibri" pitchFamily="2" charset="0"/>
            </a:endParaRPr>
          </a:p>
          <a:p>
            <a:pPr marL="274320" marR="0" indent="-274320" algn="l" defTabSz="914400">
              <a:lnSpc>
                <a:spcPct val="150000"/>
              </a:lnSpc>
              <a:spcBef>
                <a:spcPts val="580"/>
              </a:spcBef>
              <a:spcAft>
                <a:spcPts val="0"/>
              </a:spcAft>
              <a:buClr>
                <a:schemeClr val="accent1"/>
              </a:buClr>
              <a:buSzTx/>
              <a:buFont typeface="Arial" pitchFamily="2" charset="0"/>
              <a:buChar char="•"/>
              <a:tabLst/>
              <a:defRPr lang="zh-cn" sz="1320" b="0" i="0" u="none" strike="noStrike" kern="1" spc="0" baseline="0">
                <a:solidFill>
                  <a:srgbClr val="000000"/>
                </a:solidFill>
                <a:effectLst/>
                <a:latin typeface="Calibri" pitchFamily="2" charset="0"/>
                <a:ea typeface="Calibri" pitchFamily="2" charset="0"/>
                <a:cs typeface="Calibri" pitchFamily="2" charset="0"/>
              </a:defRPr>
            </a:pPr>
            <a:r>
              <a:rPr lang="zh-cn" sz="2420">
                <a:latin typeface="Arial" pitchFamily="2" charset="0"/>
                <a:ea typeface="Calibri" pitchFamily="2" charset="0"/>
                <a:cs typeface="Calibri" pitchFamily="2" charset="0"/>
              </a:rPr>
              <a:t>依据教师资格考试面试的</a:t>
            </a:r>
            <a:r>
              <a:rPr lang="zh-cn" sz="2420">
                <a:solidFill>
                  <a:srgbClr val="C00000"/>
                </a:solidFill>
                <a:latin typeface="Arial" pitchFamily="2" charset="0"/>
                <a:ea typeface="Calibri" pitchFamily="2" charset="0"/>
                <a:cs typeface="Calibri" pitchFamily="2" charset="0"/>
              </a:rPr>
              <a:t>考试大纲</a:t>
            </a:r>
            <a:r>
              <a:rPr lang="zh-cn" sz="2420">
                <a:latin typeface="Arial" pitchFamily="2" charset="0"/>
                <a:ea typeface="Calibri" pitchFamily="2" charset="0"/>
                <a:cs typeface="Calibri" pitchFamily="2" charset="0"/>
              </a:rPr>
              <a:t>，结合</a:t>
            </a:r>
            <a:r>
              <a:rPr lang="zh-cn" sz="2420">
                <a:solidFill>
                  <a:srgbClr val="C00000"/>
                </a:solidFill>
                <a:latin typeface="Arial" pitchFamily="2" charset="0"/>
                <a:ea typeface="Calibri" pitchFamily="2" charset="0"/>
                <a:cs typeface="Calibri" pitchFamily="2" charset="0"/>
              </a:rPr>
              <a:t>具体考情和命题趋势</a:t>
            </a:r>
            <a:r>
              <a:rPr lang="zh-cn" sz="2420">
                <a:latin typeface="Arial" pitchFamily="2" charset="0"/>
                <a:ea typeface="Calibri" pitchFamily="2" charset="0"/>
                <a:cs typeface="Calibri" pitchFamily="2" charset="0"/>
              </a:rPr>
              <a:t>进行编订</a:t>
            </a:r>
            <a:endParaRPr lang="en-us" sz="2420">
              <a:latin typeface="Arial" pitchFamily="2" charset="0"/>
              <a:ea typeface="Calibri" pitchFamily="2" charset="0"/>
              <a:cs typeface="Calibri" pitchFamily="2" charset="0"/>
            </a:endParaRPr>
          </a:p>
          <a:p>
            <a:pPr marL="274320" marR="0" indent="-274320" algn="l" defTabSz="914400">
              <a:lnSpc>
                <a:spcPct val="150000"/>
              </a:lnSpc>
              <a:spcBef>
                <a:spcPts val="580"/>
              </a:spcBef>
              <a:spcAft>
                <a:spcPts val="0"/>
              </a:spcAft>
              <a:buClr>
                <a:schemeClr val="accent1"/>
              </a:buClr>
              <a:buSzTx/>
              <a:buFont typeface="Arial" pitchFamily="2" charset="0"/>
              <a:buChar char="•"/>
              <a:tabLst/>
              <a:defRPr lang="zh-cn" sz="1320" b="0" i="0" u="none" strike="noStrike" kern="1" spc="0" baseline="0">
                <a:solidFill>
                  <a:srgbClr val="000000"/>
                </a:solidFill>
                <a:effectLst/>
                <a:latin typeface="Calibri" pitchFamily="2" charset="0"/>
                <a:ea typeface="Calibri" pitchFamily="2" charset="0"/>
                <a:cs typeface="Calibri" pitchFamily="2" charset="0"/>
              </a:defRPr>
            </a:pPr>
            <a:r>
              <a:rPr lang="zh-cn" sz="2420">
                <a:solidFill>
                  <a:srgbClr val="C00000"/>
                </a:solidFill>
                <a:latin typeface="Arial" pitchFamily="2" charset="0"/>
                <a:ea typeface="Calibri" pitchFamily="2" charset="0"/>
                <a:cs typeface="Calibri" pitchFamily="2" charset="0"/>
              </a:rPr>
              <a:t>面试视频光盘</a:t>
            </a:r>
            <a:r>
              <a:rPr lang="zh-cn" sz="2420">
                <a:latin typeface="Arial" pitchFamily="2" charset="0"/>
                <a:ea typeface="Calibri" pitchFamily="2" charset="0"/>
                <a:cs typeface="Calibri" pitchFamily="2" charset="0"/>
              </a:rPr>
              <a:t>和教师资格考试大纲（面试部分）。  </a:t>
            </a:r>
            <a:endParaRPr lang="en-us" sz="2420">
              <a:latin typeface="Arial" pitchFamily="2" charset="0"/>
              <a:ea typeface="Calibri" pitchFamily="2" charset="0"/>
              <a:cs typeface="Calibri" pitchFamily="2" charset="0"/>
            </a:endParaRPr>
          </a:p>
          <a:p>
            <a:pPr marL="0" marR="0" indent="0" algn="l" defTabSz="914400">
              <a:lnSpc>
                <a:spcPct val="150000"/>
              </a:lnSpc>
              <a:spcBef>
                <a:spcPts val="580"/>
              </a:spcBef>
              <a:spcAft>
                <a:spcPts val="0"/>
              </a:spcAft>
              <a:buNone/>
              <a:tabLst/>
              <a:defRPr lang="zh-cn" sz="1320" b="0" i="0" u="none" strike="noStrike" kern="1" spc="0" baseline="0">
                <a:solidFill>
                  <a:srgbClr val="000000"/>
                </a:solidFill>
                <a:effectLst/>
                <a:latin typeface="Calibri" pitchFamily="2" charset="0"/>
                <a:ea typeface="Calibri" pitchFamily="2" charset="0"/>
                <a:cs typeface="Calibri" pitchFamily="2" charset="0"/>
              </a:defRPr>
            </a:pPr>
            <a:endParaRPr lang="zh-cn" sz="2420">
              <a:latin typeface="Arial" pitchFamily="2" charset="0"/>
              <a:ea typeface="Calibri" pitchFamily="2" charset="0"/>
              <a:cs typeface="Calibri" pitchFamily="2" charset="0"/>
            </a:endParaRPr>
          </a:p>
        </p:txBody>
      </p:sp>
      <p:pic>
        <p:nvPicPr>
          <p:cNvPr id="5" name="Picture 2" descr="C:\Users\WangY\Desktop\中小学教师资格考试面试通关教程立体1.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QEAAJcFAAB1FAAAZiAAAAAAAAA="/>
              </a:ext>
            </a:extLst>
          </p:cNvPicPr>
          <p:nvPr/>
        </p:nvPicPr>
        <p:blipFill>
          <a:blip xmlns:r="http://schemas.openxmlformats.org/officeDocument/2006/relationships" r:embed="rId3"/>
          <a:stretch>
            <a:fillRect/>
          </a:stretch>
        </p:blipFill>
        <p:spPr>
          <a:xfrm>
            <a:off x="323215" y="908685"/>
            <a:ext cx="3002280" cy="4358005"/>
          </a:xfrm>
          <a:prstGeom prst="rect">
            <a:avLst/>
          </a:prstGeom>
          <a:noFill/>
          <a:ln w="9525" cap="flat" cmpd="sng" algn="ctr">
            <a:noFill/>
            <a:prstDash val="solid"/>
            <a:miter lim="800000"/>
            <a:headEnd type="none" w="med" len="med"/>
            <a:tailEnd type="none" w="med" len="med"/>
          </a:ln>
          <a:effectLst/>
        </p:spPr>
      </p:pic>
      <p:sp>
        <p:nvSpPr>
          <p:cNvPr id="6" name="页脚占位符 2"/>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icAAAglAABZKQAAAAAAAA=="/>
              </a:ext>
            </a:extLst>
          </p:cNvSpPr>
          <p:nvPr>
            <p:ph type="ftr" sz="quarter" idx="4294967295"/>
          </p:nvPr>
        </p:nvSpPr>
        <p:spPr>
          <a:xfrm>
            <a:off x="3124200" y="6356350"/>
            <a:ext cx="2895600" cy="3651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页脚占位符 2"/>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AgAAgQIAADQ0AABgBwAAAAAAAA=="/>
              </a:ext>
            </a:extLst>
          </p:cNvSpPr>
          <p:nvPr>
            <p:ph type="ftr" sz="quarter" idx="4294967295"/>
          </p:nvPr>
        </p:nvSpPr>
        <p:spPr>
          <a:xfrm>
            <a:off x="467360" y="407035"/>
            <a:ext cx="8018780" cy="7918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r>
              <a:rPr lang="zh-cn" sz="2400" b="1">
                <a:solidFill>
                  <a:srgbClr val="FF0000"/>
                </a:solidFill>
              </a:rPr>
              <a:t>《中小学教师资格考试面试通关教程</a:t>
            </a:r>
            <a:r>
              <a:rPr lang="en-us" sz="2400" b="1">
                <a:solidFill>
                  <a:srgbClr val="FF0000"/>
                </a:solidFill>
              </a:rPr>
              <a:t>》</a:t>
            </a:r>
            <a:r>
              <a:rPr lang="zh-cn" sz="2400" b="1">
                <a:solidFill>
                  <a:srgbClr val="FF0000"/>
                </a:solidFill>
              </a:rPr>
              <a:t>配套视频</a:t>
            </a:r>
            <a:endParaRPr lang="zh-cn" sz="2400" b="1">
              <a:solidFill>
                <a:srgbClr val="FF0000"/>
              </a:solidFill>
            </a:endParaRPr>
          </a:p>
          <a:p>
            <a:pPr algn="ctr">
              <a:defRPr lang="zh-cn" sz="1200">
                <a:solidFill>
                  <a:srgbClr val="8C8C8C"/>
                </a:solidFill>
              </a:defRPr>
            </a:pPr>
          </a:p>
        </p:txBody>
      </p:sp>
      <p:pic>
        <p:nvPicPr>
          <p:cNvPr id="5" name="图片 5" descr="https://mmbiz.qlogo.cn/mmbiz/Zj1kGkqfGvj7KVuyBiaaJIsUqJib5Kibxs5dbLuXuxRck4q4xc7gCJ1JUF2wLBbV5Wok9oQKKia6FTicGFTaicd3cgRQ/0?wx_fmt=jpeg"/>
          <p:cNvPicPr>
            <a:extLst>
              <a:ext uri="smNativeData">
                <pr:smNativeData xmlns:pr="pr" val="SMDATA_13_3bQFWxMAAAAlAAAAEQ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wwMAADAGAABsFgAA7BwAAAAAAAA="/>
              </a:ext>
            </a:extLst>
          </p:cNvPicPr>
          <p:nvPr/>
        </p:nvPicPr>
        <p:blipFill>
          <a:blip xmlns:r="http://schemas.openxmlformats.org/officeDocument/2006/relationships" r:embed="rId3"/>
          <a:stretch>
            <a:fillRect/>
          </a:stretch>
        </p:blipFill>
        <p:spPr>
          <a:xfrm>
            <a:off x="611505" y="1005840"/>
            <a:ext cx="3033395" cy="3695700"/>
          </a:xfrm>
          <a:prstGeom prst="rect">
            <a:avLst/>
          </a:prstGeom>
          <a:noFill/>
          <a:ln w="12700" cap="flat" cmpd="sng" algn="ctr">
            <a:noFill/>
            <a:prstDash val="solid"/>
            <a:miter lim="800000"/>
            <a:headEnd type="none" w="med" len="med"/>
            <a:tailEnd type="none" w="med" len="med"/>
          </a:ln>
          <a:effectLst/>
        </p:spPr>
      </p:pic>
      <p:pic>
        <p:nvPicPr>
          <p:cNvPr id="6" name="图片 6" descr="C:\Users\WangY\AppData\Roaming\Tencent\Users\315849838\QQ\WinTemp\RichOle\O@BHZ$11`7SBOA2EGHN3OBD.png"/>
          <p:cNvPicPr>
            <a:extLst>
              <a:ext uri="smNativeData">
                <pr:smNativeData xmlns:pr="pr" val="SMDATA_13_3bQFWxMAAAAlAAAAEQ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QAAAAAAAAAAAAAAAAAAAAEAAAAzMzMAIwAAAJwAAACcAAAAZAAAAGQAAAAAAAAAy8vLACMAAACcAAAAnAAAAGQAAABkAAAAAAAAAAcAAAA4AAAAAAAAAAAAAAAAAAAA////AAAAAAAAAAAAAAAAAAAAAAAAAAAAAAAAAAAAAABkAAAAZAAAAAAAAAAXAAAAFAAAAAAAAAAAAAAA/38AAP9/AAAAAAAACQAAAAQAAAAKAAAADAAAABAAAAAAAAAAAAAAAAAAAAAAAAAAHgAAAGgAAAAAAAAAAAAAAAAAAAAAAAAAAAAAABAnAAAQJwAAAAAAAAAAAAAAAAAAAAAAAAAAAAAAAAAAAAAAAAAAAADMAQAAAAAAAMDA/wAAAAAAZAAAADIAAAAAAAAAZAAAAAAAAAB/f38ACgAAAB8AAABUAAAA////AAAAAAEAAAAAAAAAAAAAAAAAAAAAAAAAAAAAAAAAAAAAAAAAAAAAAAJ/f38AMzMzAMvLywDAwP8Af39/AAAAAAAAAAAAAAAAAP///wAAAAAAIQAAABgAAAAUAAAAiyAAAAgGAAB8NQAAkREAAAAAAAA="/>
              </a:ext>
            </a:extLst>
          </p:cNvPicPr>
          <p:nvPr/>
        </p:nvPicPr>
        <p:blipFill>
          <a:blip xmlns:r="http://schemas.openxmlformats.org/officeDocument/2006/relationships" r:embed="rId4"/>
          <a:stretch>
            <a:fillRect/>
          </a:stretch>
        </p:blipFill>
        <p:spPr>
          <a:xfrm>
            <a:off x="5290185" y="980440"/>
            <a:ext cx="3404235" cy="1875155"/>
          </a:xfrm>
          <a:prstGeom prst="rect">
            <a:avLst/>
          </a:prstGeom>
          <a:noFill/>
          <a:ln w="12700" cap="flat" cmpd="sng" algn="ctr">
            <a:noFill/>
            <a:prstDash val="solid"/>
            <a:miter lim="800000"/>
            <a:headEnd type="none" w="med" len="med"/>
            <a:tailEnd type="none" w="med" len="med"/>
          </a:ln>
          <a:effectLst>
            <a:outerShdw blurRad="292100" dist="140092" dir="2700000" algn="tl">
              <a:srgbClr val="333333">
                <a:alpha val="65000"/>
              </a:srgbClr>
            </a:outerShdw>
          </a:effectLst>
        </p:spPr>
      </p:pic>
      <p:pic>
        <p:nvPicPr>
          <p:cNvPr id="7" name="图片 7" descr="C:\Users\WangY\AppData\Roaming\Tencent\Users\315849838\QQ\WinTemp\RichOle\EED{K(~}HCJZE~X~M_RM3WE.png"/>
          <p:cNvPicPr>
            <a:extLst>
              <a:ext uri="smNativeData">
                <pr:smNativeData xmlns:pr="pr" val="SMDATA_13_3bQFWxMAAAAlAAAAEQ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AAAA8AAAAAQAAACMAAAAjAAAAIwAAAB4AAAAAAAAAZAAAAGQAAAAAAAAAZAAAAGQAAAAVAAAAYAAAAAAAAAAAAAAADwAAACADAAAAAAAAAAAAAAEAAACgMgAAVgcAAKr4//8BAAAAf39/AAEAAABkAAAAAAAAABQAAABAHwAAAAAAACYAAAAAAAAAwOD//wAAAAAmAAAAZAAAABYAAABMAAAAAQAAAAAAAAAAAAAAAAAAAAEAAAAAAAAAOQAAACoAAAAqAAAAZAAAAGQAAAAAAAAAy8vLADkAAAAqAAAAKgAAAGQAAABkAAAAAAAAAAcAAAA4AAAAAAAAAAAAAAAAAAAA////AAAAAAAAAAAAAAAAAAAAAAAAAAAAAAAAAAAAAABkAAAAZAAAAAAAAAAXAAAAFAAAAAAAAAAAAAAA/38AAP9/AAAAAAAACQAAAAQAAAAAAAAADAAAABAAAAAAAAAAAAAAAAAAAAAAAAAAHgAAAGgAAAAAAAAAAAAAAAAAAAAAAAAAAAAAABAnAAAQJwAAAAAAAAAAAAAAAAAAAAAAAAAAAAAAAAAAAAAAAAAAAABQAAAAAAAAAMDA/wAAAAAAZAAAADIAAAAAAAAAZAAAAAAAAAB/f38ACgAAAB8AAABUAAAA////AAAAAAEAAAAAAAAAAAAAAAAAAAAAAAAAAAAAAAAAAAAAAAAAAAAAAAB/f38AAAAAAMvLywDAwP8Af39/AAAAAAAAAAAAAAAAAP///wAAAAAAIQAAABgAAAAUAAAAyiAAAHASAAA9NQAAwh0AAAAAAAA="/>
              </a:ext>
            </a:extLst>
          </p:cNvPicPr>
          <p:nvPr/>
        </p:nvPicPr>
        <p:blipFill>
          <a:blip xmlns:r="http://schemas.openxmlformats.org/officeDocument/2006/relationships" r:embed="rId5"/>
          <a:stretch>
            <a:fillRect/>
          </a:stretch>
        </p:blipFill>
        <p:spPr>
          <a:xfrm>
            <a:off x="5330190" y="2997200"/>
            <a:ext cx="3324225" cy="1840230"/>
          </a:xfrm>
          <a:prstGeom prst="rect">
            <a:avLst/>
          </a:prstGeom>
          <a:noFill/>
          <a:ln w="38100" cap="flat" cmpd="sng" algn="ctr">
            <a:solidFill>
              <a:srgbClr val="000000"/>
            </a:solidFill>
            <a:prstDash val="solid"/>
            <a:miter lim="800000"/>
            <a:headEnd type="none" w="med" len="med"/>
            <a:tailEnd type="none" w="med" len="med"/>
          </a:ln>
          <a:effectLst>
            <a:outerShdw blurRad="50800" dist="37717" dir="2700000" algn="tl">
              <a:srgbClr val="000000">
                <a:alpha val="43000"/>
              </a:srgbClr>
            </a:outerShdw>
          </a:effectLst>
        </p:spPr>
      </p:pic>
      <p:pic>
        <p:nvPicPr>
          <p:cNvPr id="8" name="图片 8" descr="C:\Users\WangY\AppData\Roaming\Tencent\Users\315849838\QQ\WinTemp\RichOle\0DR1$NRLK6(W[~6$`622YQW.png"/>
          <p:cNvPicPr>
            <a:extLst>
              <a:ext uri="smNativeData">
                <pr:smNativeData xmlns:pr="pr" val="SMDATA_13_3bQFWxMAAAAlAAAAEQ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AAAAAAAAAAAM/v//GH///wEAAABdNwAAAAAAAAAAAAABAAAAAAAAAAEAAABkAAAAAAAAABQAAAAAAAAAAAAAACYAAAAAAAAAwgAAAAAAAAAmAAAAZAAAABYAAABMAAAAAAAAAAAAAAAEAAAAAAAAAAEAAADu7OEKAAAAACgAAAAoAAAAZAAAAGQAAAAAAAAAzMzMAAAAAABQAAAAUAAAAGQAAABkAAAAAAAAAAcAAAA4AAAAAAAAAAAAAAAAAAAA////AAAAAAAAAAAAAAAAAAAAAAAAAAAAAAAAAAAAAABkAAAAZAAAAAAAAAAXAAAAFAAAAAAAAAAAAAAA/38AAP9/AAAAAAAACQAAAAQAAABAHwAADAAAABAAAAAAAAAAAAAAAAAAAAAAAAAAHgAAAGgAAAAAAAAAAAAAAAAAAAAAAAAAAAAAABAnAAAQJwAAAAAAAAAAAAAAAAAAAAAAAAAAAAAAAAAAAAAAAAAAAAAUAAAAAAAAAMDA/wABAAAAHgAAAEYAAAAIAAAAZAAAAAAAAAB/f38ACgAAAB8AAABUAAAA////AAAAAAEAAAAAAAAAAAAAAAAAAAAAAAAAAAAAAAAAAAAAAAAAAAAAAAIAAAAAAAAAA8zMzADAwP8Af39/AAAAAAAAAAAAAAAAAP///wAAAAAAIQAAABgAAAAUAAAAKhAAAL0bAADHJQAA8ygAAAAAAAA="/>
              </a:ext>
            </a:extLst>
          </p:cNvPicPr>
          <p:nvPr/>
        </p:nvPicPr>
        <p:blipFill>
          <a:blip xmlns:r="http://schemas.openxmlformats.org/officeDocument/2006/relationships" r:embed="rId6"/>
          <a:stretch>
            <a:fillRect/>
          </a:stretch>
        </p:blipFill>
        <p:spPr>
          <a:xfrm>
            <a:off x="2627630" y="4509135"/>
            <a:ext cx="3513455" cy="2147570"/>
          </a:xfrm>
          <a:prstGeom prst="rect">
            <a:avLst/>
          </a:prstGeom>
          <a:noFill/>
          <a:ln w="12700" cap="flat" cmpd="sng" algn="ctr">
            <a:noFill/>
            <a:prstDash val="solid"/>
            <a:miter lim="800000"/>
            <a:headEnd type="none" w="med" len="med"/>
            <a:tailEnd type="none" w="med" len="med"/>
          </a:ln>
          <a:effectLst>
            <a:reflection stA="30000" endPos="30000" dist="5080" dir="5400000" sy="-100000"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3"/>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9AgAAYAMAAJgUAAAxCgAAAAAAAA=="/>
              </a:ext>
            </a:extLst>
          </p:cNvSpPr>
          <p:nvPr/>
        </p:nvSpPr>
        <p:spPr>
          <a:xfrm>
            <a:off x="445135" y="548640"/>
            <a:ext cx="2902585" cy="11080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400" b="1">
                <a:solidFill>
                  <a:srgbClr val="0070C0"/>
                </a:solidFill>
                <a:latin typeface="华文隶书" pitchFamily="0" charset="134"/>
                <a:ea typeface="华文隶书" pitchFamily="0" charset="134"/>
                <a:cs typeface="Calibri" pitchFamily="2" charset="0"/>
              </a:rPr>
              <a:t>教材特色</a:t>
            </a:r>
            <a:endParaRPr lang="zh-cn" sz="1600" b="1">
              <a:solidFill>
                <a:srgbClr val="0070C0"/>
              </a:solidFill>
              <a:latin typeface="华文隶书" pitchFamily="0" charset="134"/>
              <a:ea typeface="华文隶书" pitchFamily="0" charset="134"/>
              <a:cs typeface="Calibri" pitchFamily="2" charset="0"/>
            </a:endParaRPr>
          </a:p>
        </p:txBody>
      </p:sp>
      <p:sp>
        <p:nvSpPr>
          <p:cNvPr id="5" name="标题 1"/>
          <p:cNvSpPr>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fBQAAMQoAAJozAAB8JQAAAAAAAA=="/>
              </a:ext>
            </a:extLst>
          </p:cNvSpPr>
          <p:nvPr/>
        </p:nvSpPr>
        <p:spPr>
          <a:xfrm>
            <a:off x="832485" y="1656715"/>
            <a:ext cx="7555865" cy="44367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pPr>
            <a:r>
              <a:rPr lang="zh-cn" sz="2800">
                <a:latin typeface="新宋体" pitchFamily="3" charset="134"/>
                <a:ea typeface="新宋体" pitchFamily="3" charset="134"/>
                <a:cs typeface="Calibri" pitchFamily="2" charset="0"/>
              </a:rPr>
              <a:t>◎市面上为数不多的</a:t>
            </a:r>
            <a:r>
              <a:rPr lang="zh-cn" sz="2800" b="1">
                <a:solidFill>
                  <a:srgbClr val="C00000"/>
                </a:solidFill>
                <a:latin typeface="新宋体" pitchFamily="3" charset="134"/>
                <a:ea typeface="新宋体" pitchFamily="3" charset="134"/>
                <a:cs typeface="Calibri" pitchFamily="2" charset="0"/>
              </a:rPr>
              <a:t>由出版社策划并组稿</a:t>
            </a:r>
            <a:r>
              <a:rPr lang="zh-cn" sz="2800">
                <a:latin typeface="新宋体" pitchFamily="3" charset="134"/>
                <a:ea typeface="新宋体" pitchFamily="3" charset="134"/>
                <a:cs typeface="Calibri" pitchFamily="2" charset="0"/>
              </a:rPr>
              <a:t>的教师资格考试指导教材。</a:t>
            </a:r>
            <a:endParaRPr lang="en-us" sz="2800">
              <a:latin typeface="新宋体" pitchFamily="3" charset="134"/>
              <a:ea typeface="新宋体" pitchFamily="3" charset="134"/>
              <a:cs typeface="Calibri" pitchFamily="2" charset="0"/>
            </a:endParaRPr>
          </a:p>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pPr>
            <a:r>
              <a:rPr lang="zh-cn" sz="2800">
                <a:latin typeface="新宋体" pitchFamily="3" charset="134"/>
                <a:ea typeface="新宋体" pitchFamily="3" charset="134"/>
                <a:cs typeface="Calibri" pitchFamily="2" charset="0"/>
              </a:rPr>
              <a:t> </a:t>
            </a:r>
            <a:endParaRPr lang="en-us" sz="2800">
              <a:latin typeface="新宋体" pitchFamily="3" charset="134"/>
              <a:ea typeface="新宋体" pitchFamily="3" charset="134"/>
              <a:cs typeface="Calibri" pitchFamily="2" charset="0"/>
            </a:endParaRPr>
          </a:p>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pPr>
            <a:r>
              <a:rPr lang="zh-cn" sz="2800">
                <a:latin typeface="新宋体" pitchFamily="3" charset="134"/>
                <a:ea typeface="新宋体" pitchFamily="3" charset="134"/>
                <a:cs typeface="Calibri" pitchFamily="2" charset="0"/>
              </a:rPr>
              <a:t>◎教材</a:t>
            </a:r>
            <a:r>
              <a:rPr lang="zh-cn" sz="2800" b="1">
                <a:solidFill>
                  <a:srgbClr val="FF0000"/>
                </a:solidFill>
                <a:latin typeface="新宋体" pitchFamily="3" charset="134"/>
                <a:ea typeface="新宋体" pitchFamily="3" charset="134"/>
                <a:cs typeface="Calibri" pitchFamily="2" charset="0"/>
                <a:hlinkClick r:id="rId4" action="ppaction://hlinksldjump"/>
              </a:rPr>
              <a:t>编委会</a:t>
            </a:r>
            <a:r>
              <a:rPr lang="zh-cn" sz="2800">
                <a:latin typeface="新宋体" pitchFamily="3" charset="134"/>
                <a:ea typeface="新宋体" pitchFamily="3" charset="134"/>
                <a:cs typeface="Calibri" pitchFamily="2" charset="0"/>
              </a:rPr>
              <a:t>由资深专家组成（见丛书编委会名单），政策把握到位，权威性强，能在第一时间掌握考试资源，准确把握教师资格考试的脉搏与先机。</a:t>
            </a:r>
            <a:endParaRPr lang="en-us" sz="2800">
              <a:latin typeface="新宋体" pitchFamily="3" charset="134"/>
              <a:ea typeface="新宋体" pitchFamily="3" charset="134"/>
              <a:cs typeface="Calibri" pitchFamily="2" charset="0"/>
            </a:endParaRPr>
          </a:p>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pPr>
            <a:br>
              <a:rPr lang="zh-cn" sz="2800">
                <a:latin typeface="新宋体" pitchFamily="3" charset="134"/>
                <a:ea typeface="新宋体" pitchFamily="3" charset="134"/>
                <a:cs typeface="Calibri" pitchFamily="2" charset="0"/>
              </a:rPr>
            </a:br>
            <a:r>
              <a:rPr lang="zh-cn" sz="2800">
                <a:latin typeface="新宋体" pitchFamily="3" charset="134"/>
                <a:ea typeface="新宋体" pitchFamily="3" charset="134"/>
                <a:cs typeface="Calibri" pitchFamily="2" charset="0"/>
              </a:rPr>
              <a:t>◎全国</a:t>
            </a:r>
            <a:r>
              <a:rPr lang="zh-cn" sz="2800" b="1">
                <a:solidFill>
                  <a:srgbClr val="C00000"/>
                </a:solidFill>
                <a:latin typeface="新宋体" pitchFamily="3" charset="134"/>
                <a:ea typeface="新宋体" pitchFamily="3" charset="134"/>
                <a:cs typeface="Calibri" pitchFamily="2" charset="0"/>
              </a:rPr>
              <a:t>五十</a:t>
            </a:r>
            <a:r>
              <a:rPr lang="zh-cn" sz="2800">
                <a:latin typeface="新宋体" pitchFamily="3" charset="134"/>
                <a:ea typeface="新宋体" pitchFamily="3" charset="134"/>
                <a:cs typeface="Calibri" pitchFamily="2" charset="0"/>
              </a:rPr>
              <a:t>多所</a:t>
            </a:r>
            <a:r>
              <a:rPr lang="zh-cn" sz="2800" b="1">
                <a:solidFill>
                  <a:srgbClr val="FF0000"/>
                </a:solidFill>
                <a:latin typeface="新宋体" pitchFamily="3" charset="134"/>
                <a:ea typeface="新宋体" pitchFamily="3" charset="134"/>
                <a:cs typeface="Calibri" pitchFamily="2" charset="0"/>
                <a:hlinkClick r:id="rId5" action="ppaction://hlinksldjump"/>
              </a:rPr>
              <a:t>主流师范院校</a:t>
            </a:r>
            <a:r>
              <a:rPr lang="zh-cn" sz="2800">
                <a:latin typeface="新宋体" pitchFamily="3" charset="134"/>
                <a:ea typeface="新宋体" pitchFamily="3" charset="134"/>
                <a:cs typeface="Calibri" pitchFamily="2" charset="0"/>
              </a:rPr>
              <a:t>教育（科学）学院院长担任常务编委，提供各种支持。 </a:t>
            </a:r>
            <a:endParaRPr lang="zh-cn" sz="2800">
              <a:latin typeface="新宋体" pitchFamily="3" charset="134"/>
              <a:ea typeface="新宋体" pitchFamily="3" charset="134"/>
              <a:cs typeface="Calibri" pitchFamily="2" charset="0"/>
            </a:endParaRPr>
          </a:p>
        </p:txBody>
      </p:sp>
      <p:sp>
        <p:nvSpPr>
          <p:cNvPr id="6" name="页脚占位符 2"/>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icAAAglAABZKQAAAAAAAA=="/>
              </a:ext>
            </a:extLst>
          </p:cNvSpPr>
          <p:nvPr>
            <p:ph type="ftr" sz="quarter" idx="4294967295"/>
          </p:nvPr>
        </p:nvSpPr>
        <p:spPr>
          <a:xfrm>
            <a:off x="3124200" y="6356350"/>
            <a:ext cx="2895600" cy="3651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1"/>
          <p:cNvSpPr>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0AwAA0QMAAKk0AADtJQAAAAAAAA=="/>
              </a:ext>
            </a:extLst>
          </p:cNvSpPr>
          <p:nvPr/>
        </p:nvSpPr>
        <p:spPr>
          <a:xfrm>
            <a:off x="601980" y="620395"/>
            <a:ext cx="7958455" cy="55448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pPr>
            <a:r>
              <a:rPr lang="zh-cn" sz="3200" b="1">
                <a:latin typeface="华文楷体" pitchFamily="0" charset="134"/>
                <a:ea typeface="华文楷体" pitchFamily="0" charset="134"/>
                <a:cs typeface="Calibri" pitchFamily="2" charset="0"/>
              </a:rPr>
              <a:t> </a:t>
            </a:r>
            <a:r>
              <a:rPr lang="zh-cn" sz="2400">
                <a:latin typeface="新宋体" pitchFamily="3" charset="134"/>
                <a:ea typeface="新宋体" pitchFamily="3" charset="134"/>
                <a:cs typeface="Calibri" pitchFamily="2" charset="0"/>
              </a:rPr>
              <a:t>◎ 由经验丰富的</a:t>
            </a:r>
            <a:r>
              <a:rPr lang="zh-cn" sz="2400" b="1">
                <a:solidFill>
                  <a:srgbClr val="C00000"/>
                </a:solidFill>
                <a:latin typeface="新宋体" pitchFamily="3" charset="134"/>
                <a:ea typeface="新宋体" pitchFamily="3" charset="134"/>
                <a:cs typeface="Calibri" pitchFamily="2" charset="0"/>
              </a:rPr>
              <a:t>命题专家</a:t>
            </a:r>
            <a:r>
              <a:rPr lang="zh-cn" sz="2400">
                <a:latin typeface="新宋体" pitchFamily="3" charset="134"/>
                <a:ea typeface="新宋体" pitchFamily="3" charset="134"/>
                <a:cs typeface="Calibri" pitchFamily="2" charset="0"/>
              </a:rPr>
              <a:t>和</a:t>
            </a:r>
            <a:r>
              <a:rPr lang="zh-cn" sz="2400" b="1">
                <a:solidFill>
                  <a:srgbClr val="C00000"/>
                </a:solidFill>
                <a:latin typeface="新宋体" pitchFamily="3" charset="134"/>
                <a:ea typeface="新宋体" pitchFamily="3" charset="134"/>
                <a:cs typeface="Calibri" pitchFamily="2" charset="0"/>
              </a:rPr>
              <a:t>阅卷组成员</a:t>
            </a:r>
            <a:r>
              <a:rPr lang="zh-cn" sz="2400">
                <a:latin typeface="新宋体" pitchFamily="3" charset="134"/>
                <a:ea typeface="新宋体" pitchFamily="3" charset="134"/>
                <a:cs typeface="Calibri" pitchFamily="2" charset="0"/>
              </a:rPr>
              <a:t>领衔编写。这些资深教育专家了解考试趋向和动态，熟悉考试内容和方法，掌握考试重点和难点。</a:t>
            </a:r>
            <a:endParaRPr lang="en-us" sz="2400">
              <a:latin typeface="新宋体" pitchFamily="3" charset="134"/>
              <a:ea typeface="新宋体" pitchFamily="3" charset="134"/>
              <a:cs typeface="Calibri" pitchFamily="2" charset="0"/>
            </a:endParaRPr>
          </a:p>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pPr>
            <a:br>
              <a:rPr lang="zh-cn" sz="2400">
                <a:latin typeface="新宋体" pitchFamily="3" charset="134"/>
                <a:ea typeface="新宋体" pitchFamily="3" charset="134"/>
                <a:cs typeface="Calibri" pitchFamily="2" charset="0"/>
              </a:rPr>
            </a:br>
            <a:r>
              <a:rPr lang="zh-cn" sz="2800">
                <a:latin typeface="新宋体" pitchFamily="3" charset="134"/>
                <a:ea typeface="新宋体" pitchFamily="3" charset="134"/>
                <a:cs typeface="Calibri" pitchFamily="2" charset="0"/>
              </a:rPr>
              <a:t>◎</a:t>
            </a:r>
            <a:r>
              <a:rPr lang="zh-cn" sz="2400">
                <a:latin typeface="新宋体" pitchFamily="3" charset="134"/>
                <a:ea typeface="新宋体" pitchFamily="3" charset="134"/>
                <a:cs typeface="Calibri" pitchFamily="2" charset="0"/>
              </a:rPr>
              <a:t>  编写以现行</a:t>
            </a:r>
            <a:r>
              <a:rPr lang="zh-cn" sz="2400" b="1">
                <a:solidFill>
                  <a:srgbClr val="C00000"/>
                </a:solidFill>
                <a:latin typeface="新宋体" pitchFamily="3" charset="134"/>
                <a:ea typeface="新宋体" pitchFamily="3" charset="134"/>
                <a:cs typeface="Calibri" pitchFamily="2" charset="0"/>
              </a:rPr>
              <a:t>考试大纲</a:t>
            </a:r>
            <a:r>
              <a:rPr lang="zh-cn" sz="2400">
                <a:latin typeface="新宋体" pitchFamily="3" charset="134"/>
                <a:ea typeface="新宋体" pitchFamily="3" charset="134"/>
                <a:cs typeface="Calibri" pitchFamily="2" charset="0"/>
              </a:rPr>
              <a:t>为编写依据，科学、系统、严谨地阐释大纲对各学段教师考核所要求的知识体系，</a:t>
            </a:r>
            <a:r>
              <a:rPr lang="zh-cn" sz="2400" b="1">
                <a:solidFill>
                  <a:srgbClr val="C00000"/>
                </a:solidFill>
                <a:latin typeface="新宋体" pitchFamily="3" charset="134"/>
                <a:ea typeface="新宋体" pitchFamily="3" charset="134"/>
                <a:cs typeface="Calibri" pitchFamily="2" charset="0"/>
              </a:rPr>
              <a:t>考点全覆盖</a:t>
            </a:r>
            <a:r>
              <a:rPr lang="zh-cn" sz="2400">
                <a:latin typeface="新宋体" pitchFamily="3" charset="134"/>
                <a:ea typeface="新宋体" pitchFamily="3" charset="134"/>
                <a:cs typeface="Calibri" pitchFamily="2" charset="0"/>
              </a:rPr>
              <a:t>，突出系统性和指导性 。</a:t>
            </a:r>
            <a:endParaRPr lang="en-us" sz="2400">
              <a:latin typeface="新宋体" pitchFamily="3" charset="134"/>
              <a:ea typeface="新宋体" pitchFamily="3" charset="134"/>
              <a:cs typeface="Calibri" pitchFamily="2" charset="0"/>
            </a:endParaRPr>
          </a:p>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pPr>
            <a:br>
              <a:rPr lang="en-us" sz="2400">
                <a:latin typeface="新宋体" pitchFamily="3" charset="134"/>
                <a:ea typeface="新宋体" pitchFamily="3" charset="134"/>
                <a:cs typeface="Calibri" pitchFamily="2" charset="0"/>
              </a:rPr>
            </a:br>
            <a:r>
              <a:rPr lang="zh-cn" sz="2400">
                <a:latin typeface="新宋体" pitchFamily="3" charset="134"/>
                <a:ea typeface="新宋体" pitchFamily="3" charset="134"/>
                <a:cs typeface="Calibri" pitchFamily="2" charset="0"/>
              </a:rPr>
              <a:t>◎ 教材配套</a:t>
            </a:r>
            <a:br>
              <a:rPr lang="zh-cn" sz="2400">
                <a:latin typeface="新宋体" pitchFamily="3" charset="134"/>
                <a:ea typeface="新宋体" pitchFamily="3" charset="134"/>
                <a:cs typeface="Calibri" pitchFamily="2" charset="0"/>
              </a:rPr>
            </a:br>
            <a:r>
              <a:rPr lang="zh-cn" sz="2400">
                <a:latin typeface="新宋体" pitchFamily="3" charset="134"/>
                <a:ea typeface="新宋体" pitchFamily="3" charset="134"/>
                <a:cs typeface="Calibri" pitchFamily="2" charset="0"/>
              </a:rPr>
              <a:t>   每册教材均配备有</a:t>
            </a:r>
            <a:endParaRPr lang="zh-cn" sz="2400">
              <a:latin typeface="新宋体" pitchFamily="3" charset="134"/>
              <a:ea typeface="新宋体" pitchFamily="3" charset="134"/>
              <a:cs typeface="Calibri" pitchFamily="2" charset="0"/>
            </a:endParaRPr>
          </a:p>
        </p:txBody>
      </p:sp>
      <p:sp>
        <p:nvSpPr>
          <p:cNvPr id="5" name="页脚占位符 2"/>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icAAAglAABZKQAAAAAAAA=="/>
              </a:ext>
            </a:extLst>
          </p:cNvSpPr>
          <p:nvPr>
            <p:ph type="ftr" sz="quarter" idx="4294967295"/>
          </p:nvPr>
        </p:nvSpPr>
        <p:spPr>
          <a:xfrm>
            <a:off x="3124200" y="6356350"/>
            <a:ext cx="2895600" cy="3651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D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2BQAAowIAAK4wAABgCwAAAAAAAA=="/>
              </a:ext>
            </a:extLst>
          </p:cNvSpPr>
          <p:nvPr/>
        </p:nvSpPr>
        <p:spPr>
          <a:xfrm>
            <a:off x="928370" y="428625"/>
            <a:ext cx="6985000" cy="14204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latin typeface="仿宋" pitchFamily="3" charset="134"/>
                <a:ea typeface="仿宋" pitchFamily="3" charset="134"/>
                <a:cs typeface="Calibri" pitchFamily="2" charset="0"/>
              </a:rPr>
              <a:t>《</a:t>
            </a:r>
            <a:r>
              <a:rPr lang="zh-cn" sz="2400" b="1">
                <a:latin typeface="仿宋" pitchFamily="3" charset="134"/>
                <a:ea typeface="仿宋" pitchFamily="3" charset="134"/>
                <a:cs typeface="Calibri" pitchFamily="2" charset="0"/>
              </a:rPr>
              <a:t>国家教师资格考试指导教材</a:t>
            </a:r>
            <a:r>
              <a:rPr lang="en-us" sz="2400" b="1">
                <a:latin typeface="仿宋" pitchFamily="3" charset="134"/>
                <a:ea typeface="仿宋" pitchFamily="3" charset="134"/>
                <a:cs typeface="Calibri" pitchFamily="2" charset="0"/>
              </a:rPr>
              <a:t>》</a:t>
            </a:r>
            <a:r>
              <a:rPr lang="zh-cn" sz="2400" b="1"/>
              <a:t>编写会议</a:t>
            </a:r>
            <a:endParaRPr lang="en-us" sz="2400" b="1"/>
          </a:p>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latin typeface="仿宋" pitchFamily="3" charset="134"/>
                <a:ea typeface="仿宋" pitchFamily="3" charset="134"/>
                <a:cs typeface="Calibri" pitchFamily="2" charset="0"/>
              </a:rPr>
              <a:t> 福建漳州</a:t>
            </a:r>
            <a:r>
              <a:rPr lang="en-us" sz="2400" b="1">
                <a:latin typeface="仿宋" pitchFamily="3" charset="134"/>
                <a:ea typeface="仿宋" pitchFamily="3" charset="134"/>
                <a:cs typeface="Calibri" pitchFamily="2" charset="0"/>
              </a:rPr>
              <a:t> ·</a:t>
            </a:r>
            <a:r>
              <a:rPr lang="zh-cn" sz="2400" b="1"/>
              <a:t>闽南师范大学</a:t>
            </a:r>
            <a:endParaRPr lang="en-us" sz="2400" b="1"/>
          </a:p>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t>  2014</a:t>
            </a:r>
            <a:r>
              <a:rPr lang="zh-cn" sz="2400" b="1"/>
              <a:t>年</a:t>
            </a:r>
            <a:r>
              <a:rPr lang="en-us" sz="2400" b="1"/>
              <a:t>5</a:t>
            </a:r>
            <a:r>
              <a:rPr lang="zh-cn" sz="2400" b="1"/>
              <a:t>月</a:t>
            </a:r>
            <a:r>
              <a:rPr lang="en-us" sz="2400" b="1"/>
              <a:t>10</a:t>
            </a:r>
            <a:r>
              <a:rPr lang="zh-cn" sz="2400" b="1"/>
              <a:t>日</a:t>
            </a:r>
            <a:endParaRPr lang="en-us" sz="2400" b="1"/>
          </a:p>
        </p:txBody>
      </p:sp>
      <p:pic>
        <p:nvPicPr>
          <p:cNvPr id="5" name="Picture 2" descr="G:\教师资格考试指导教材（2013-06-20）\漳州会议资料\第一次编写会议.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QAAAAAAAAAAAAAAAAAAAAEAAAAzMzMAIwAAAJwAAACcAAAAZAAAAGQAAAAAAAAAy8vLACMAAACcAAAAnAAAAGQAAABkAAAAAAAAAAcAAAA4AAAAAAAAAAAAAAAAAAAA////AAAAAAAAAAAAAAAAAAAAAAAAAAAAAAAAAAAAAABkAAAAZAAAAAAAAAAXAAAAFAAAAAAAAAAAAAAA/38AAP9/AAAAAAAACQAAAAQAAAAAAAAADAAAABAAAAAAAAAAAAAAAAAAAAAAAAAAHgAAAGgAAAAAAAAAAAAAAAAAAAAAAAAAAAAAABAnAAAQJwAAAAAAAAAAAAAAAAAAAAAAAAAAAAAAAAAAAAAAAAAAAADMAQAAAAAAAMDA/wAAAAAAZAAAADIAAAAAAAAAZAAAAAAAAAB/f38ACgAAAB8AAABUAAAA////AAAAAAEAAAAAAAAAAAAAAAAAAAAAAAAAAAAAAAAAAAAAAAAAAAAAAAJ/f38AMzMzAMvLywDAwP8Af39/AAAAAAAAAAAAAAAAAP///wAAAAAAIQAAABgAAAAUAAAA4AIAAIQLAADDMwAA9SMAAAAAAAA="/>
              </a:ext>
            </a:extLst>
          </p:cNvPicPr>
          <p:nvPr/>
        </p:nvPicPr>
        <p:blipFill>
          <a:blip xmlns:r="http://schemas.openxmlformats.org/officeDocument/2006/relationships" r:embed="rId3"/>
          <a:stretch>
            <a:fillRect/>
          </a:stretch>
        </p:blipFill>
        <p:spPr>
          <a:xfrm>
            <a:off x="467360" y="1871980"/>
            <a:ext cx="7947025" cy="3973195"/>
          </a:xfrm>
          <a:prstGeom prst="rect">
            <a:avLst/>
          </a:prstGeom>
          <a:noFill/>
          <a:ln w="12700" cap="flat" cmpd="sng" algn="ctr">
            <a:noFill/>
            <a:prstDash val="solid"/>
            <a:miter lim="800000"/>
            <a:headEnd type="none" w="med" len="med"/>
            <a:tailEnd type="none" w="med" len="med"/>
          </a:ln>
          <a:effectLst>
            <a:outerShdw blurRad="292100" dist="140092" dir="2700000" algn="tl">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lBAAAowIAAMEuAAAGCwAAAAAAAA=="/>
              </a:ext>
            </a:extLst>
          </p:cNvSpPr>
          <p:nvPr/>
        </p:nvSpPr>
        <p:spPr>
          <a:xfrm>
            <a:off x="714375" y="428625"/>
            <a:ext cx="688594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latin typeface="仿宋" pitchFamily="3" charset="134"/>
                <a:ea typeface="仿宋" pitchFamily="3" charset="134"/>
                <a:cs typeface="Calibri" pitchFamily="2" charset="0"/>
              </a:rPr>
              <a:t>《</a:t>
            </a:r>
            <a:r>
              <a:rPr lang="zh-cn" sz="2400" b="1">
                <a:latin typeface="仿宋" pitchFamily="3" charset="134"/>
                <a:ea typeface="仿宋" pitchFamily="3" charset="134"/>
                <a:cs typeface="Calibri" pitchFamily="2" charset="0"/>
              </a:rPr>
              <a:t>国家教师资格考试指导教材</a:t>
            </a:r>
            <a:r>
              <a:rPr lang="en-us" sz="2400" b="1">
                <a:latin typeface="仿宋" pitchFamily="3" charset="134"/>
                <a:ea typeface="仿宋" pitchFamily="3" charset="134"/>
                <a:cs typeface="Calibri" pitchFamily="2" charset="0"/>
              </a:rPr>
              <a:t>》</a:t>
            </a:r>
            <a:r>
              <a:rPr lang="zh-cn" sz="2400" b="1">
                <a:latin typeface="仿宋" pitchFamily="3" charset="134"/>
                <a:ea typeface="仿宋" pitchFamily="3" charset="134"/>
                <a:cs typeface="Calibri" pitchFamily="2" charset="0"/>
              </a:rPr>
              <a:t>审稿会议</a:t>
            </a:r>
            <a:endParaRPr lang="en-us" sz="2400" b="1">
              <a:latin typeface="仿宋" pitchFamily="3" charset="134"/>
              <a:ea typeface="仿宋" pitchFamily="3" charset="134"/>
              <a:cs typeface="Calibri" pitchFamily="2" charset="0"/>
            </a:endParaRPr>
          </a:p>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latin typeface="仿宋" pitchFamily="3" charset="134"/>
                <a:ea typeface="仿宋" pitchFamily="3" charset="134"/>
                <a:cs typeface="Calibri" pitchFamily="2" charset="0"/>
              </a:rPr>
              <a:t>陕西西安</a:t>
            </a:r>
            <a:r>
              <a:rPr lang="en-us" sz="2400" b="1">
                <a:latin typeface="仿宋" pitchFamily="3" charset="134"/>
                <a:ea typeface="仿宋" pitchFamily="3" charset="134"/>
                <a:cs typeface="Calibri" pitchFamily="2" charset="0"/>
              </a:rPr>
              <a:t>· </a:t>
            </a:r>
            <a:r>
              <a:rPr lang="zh-cn" sz="2400" b="1">
                <a:latin typeface="仿宋" pitchFamily="3" charset="134"/>
                <a:ea typeface="仿宋" pitchFamily="3" charset="134"/>
                <a:cs typeface="Calibri" pitchFamily="2" charset="0"/>
              </a:rPr>
              <a:t>陕西师范大学</a:t>
            </a:r>
            <a:endParaRPr lang="en-us" sz="2400" b="1">
              <a:latin typeface="仿宋" pitchFamily="3" charset="134"/>
              <a:ea typeface="仿宋" pitchFamily="3" charset="134"/>
              <a:cs typeface="Calibri" pitchFamily="2" charset="0"/>
            </a:endParaRPr>
          </a:p>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latin typeface="仿宋" pitchFamily="3" charset="134"/>
                <a:ea typeface="仿宋" pitchFamily="3" charset="134"/>
                <a:cs typeface="Calibri" pitchFamily="2" charset="0"/>
              </a:rPr>
              <a:t>2014</a:t>
            </a:r>
            <a:r>
              <a:rPr lang="zh-cn" sz="2400" b="1">
                <a:latin typeface="仿宋" pitchFamily="3" charset="134"/>
                <a:ea typeface="仿宋" pitchFamily="3" charset="134"/>
                <a:cs typeface="Calibri" pitchFamily="2" charset="0"/>
              </a:rPr>
              <a:t>年</a:t>
            </a:r>
            <a:r>
              <a:rPr lang="en-us" sz="2400" b="1">
                <a:latin typeface="仿宋" pitchFamily="3" charset="134"/>
                <a:ea typeface="仿宋" pitchFamily="3" charset="134"/>
                <a:cs typeface="Calibri" pitchFamily="2" charset="0"/>
              </a:rPr>
              <a:t>7</a:t>
            </a:r>
            <a:r>
              <a:rPr lang="zh-cn" sz="2400" b="1">
                <a:latin typeface="仿宋" pitchFamily="3" charset="134"/>
                <a:ea typeface="仿宋" pitchFamily="3" charset="134"/>
                <a:cs typeface="Calibri" pitchFamily="2" charset="0"/>
              </a:rPr>
              <a:t>月</a:t>
            </a:r>
            <a:r>
              <a:rPr lang="en-us" sz="2400" b="1">
                <a:latin typeface="仿宋" pitchFamily="3" charset="134"/>
                <a:ea typeface="仿宋" pitchFamily="3" charset="134"/>
                <a:cs typeface="Calibri" pitchFamily="2" charset="0"/>
              </a:rPr>
              <a:t>20-21</a:t>
            </a:r>
            <a:r>
              <a:rPr lang="zh-cn" sz="2400" b="1">
                <a:latin typeface="仿宋" pitchFamily="3" charset="134"/>
                <a:ea typeface="仿宋" pitchFamily="3" charset="134"/>
                <a:cs typeface="Calibri" pitchFamily="2" charset="0"/>
              </a:rPr>
              <a:t>日</a:t>
            </a:r>
            <a:endParaRPr lang="en-us" sz="2400" b="1">
              <a:latin typeface="仿宋" pitchFamily="3" charset="134"/>
              <a:ea typeface="仿宋" pitchFamily="3" charset="134"/>
              <a:cs typeface="Calibri" pitchFamily="2" charset="0"/>
            </a:endParaRPr>
          </a:p>
        </p:txBody>
      </p:sp>
      <p:pic>
        <p:nvPicPr>
          <p:cNvPr id="5" name="内容占位符 4"/>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QAAAAAAAAAAAAAAAAAAAAEAAAAAAAAAHgAAAAAAAAAAAAAAZAAAAGQAAAAAAAAAy8vLAB4AAAAAAAAAAAAAAGQAAABkAAAAAAAAAAcAAAA4AAAAAAAAAAAAAAAAAAAA////AAAAAAAAAAAAAAAAAAAAAAAAAAAAAAAAAAAAAABkAAAAZAAAAAAAAAAXAAAAFAAAAAAAAAAAAAAA/38AAP9/AAAAAAAACQAAAAQAAAAAAOA/DAAAABAAAAAAAAAAAAAAAAAAAAAAAAAAHgAAAGgAAAAAAAAAAAAAAAAAAAAAAAAAAAAAABAnAAAQJwAAAAAAAAAAAAAAAAAAAAAAAAAAAAAAAAAAAAAAAAAAAAAsAQAAAAAAAMDA/wAAAAAAZAAAADIAAAAAAAAAZAAAAAAAAAB/f38ACgAAAB8AAABUAAAA////AAAAAAEAAAAAAAAAAAAAAAAAAAAAAAAAAAAAAAAAAAAAAAAAAAAAAAJ/f38AAAAAAMvLywDAwP8Af39/AAAAAAAAAAAAAAAAAP///wAAAAAAIQAAABgAAAAUAAAACQIAAN0LAAB+NgAAGSQAAAAAAAA="/>
              </a:ext>
            </a:extLst>
          </p:cNvPicPr>
          <p:nvPr/>
        </p:nvPicPr>
        <p:blipFill>
          <a:blip xmlns:r="http://schemas.openxmlformats.org/officeDocument/2006/relationships" r:embed="rId3"/>
          <a:stretch>
            <a:fillRect/>
          </a:stretch>
        </p:blipFill>
        <p:spPr>
          <a:xfrm>
            <a:off x="330835" y="1928495"/>
            <a:ext cx="8527415" cy="3939540"/>
          </a:xfrm>
          <a:prstGeom prst="rect">
            <a:avLst/>
          </a:prstGeom>
          <a:noFill/>
          <a:ln w="12700" cap="flat" cmpd="sng" algn="ctr">
            <a:noFill/>
            <a:prstDash val="solid"/>
            <a:miter lim="800000"/>
            <a:headEnd type="none" w="med" len="med"/>
            <a:tailEnd type="none" w="med" len="med"/>
          </a:ln>
          <a:effectLst>
            <a:outerShdw blurRad="190500" dist="0" dir="0" algn="tl">
              <a:srgbClr val="000000">
                <a:alpha val="7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5"/>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AwAAEwMAANMsAAB2CgAAAAAAAA=="/>
              </a:ext>
            </a:extLst>
          </p:cNvSpPr>
          <p:nvPr/>
        </p:nvSpPr>
        <p:spPr>
          <a:xfrm>
            <a:off x="571500" y="499745"/>
            <a:ext cx="6715125" cy="120078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latin typeface="仿宋" pitchFamily="3" charset="134"/>
                <a:ea typeface="仿宋" pitchFamily="3" charset="134"/>
                <a:cs typeface="Calibri" pitchFamily="2" charset="0"/>
              </a:rPr>
              <a:t>《</a:t>
            </a:r>
            <a:r>
              <a:rPr lang="zh-cn" sz="2400" b="1">
                <a:latin typeface="仿宋" pitchFamily="3" charset="134"/>
                <a:ea typeface="仿宋" pitchFamily="3" charset="134"/>
                <a:cs typeface="Calibri" pitchFamily="2" charset="0"/>
              </a:rPr>
              <a:t>国家教师资格考试指导教材</a:t>
            </a:r>
            <a:r>
              <a:rPr lang="en-us" sz="2400" b="1">
                <a:latin typeface="仿宋" pitchFamily="3" charset="134"/>
                <a:ea typeface="仿宋" pitchFamily="3" charset="134"/>
                <a:cs typeface="Calibri" pitchFamily="2" charset="0"/>
              </a:rPr>
              <a:t>》</a:t>
            </a:r>
            <a:r>
              <a:rPr lang="zh-cn" sz="2400" b="1">
                <a:latin typeface="仿宋" pitchFamily="3" charset="134"/>
                <a:ea typeface="仿宋" pitchFamily="3" charset="134"/>
                <a:cs typeface="Calibri" pitchFamily="2" charset="0"/>
              </a:rPr>
              <a:t>学科组稿会议</a:t>
            </a:r>
            <a:endParaRPr lang="en-us" sz="2400" b="1">
              <a:latin typeface="仿宋" pitchFamily="3" charset="134"/>
              <a:ea typeface="仿宋" pitchFamily="3" charset="134"/>
              <a:cs typeface="Calibri" pitchFamily="2" charset="0"/>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latin typeface="仿宋" pitchFamily="3" charset="134"/>
                <a:ea typeface="仿宋" pitchFamily="3" charset="134"/>
                <a:cs typeface="Calibri" pitchFamily="2" charset="0"/>
              </a:rPr>
              <a:t>吉林长春</a:t>
            </a:r>
            <a:r>
              <a:rPr lang="en-us" sz="2400" b="1">
                <a:latin typeface="仿宋" pitchFamily="3" charset="134"/>
                <a:ea typeface="仿宋" pitchFamily="3" charset="134"/>
                <a:cs typeface="Calibri" pitchFamily="2" charset="0"/>
              </a:rPr>
              <a:t>·</a:t>
            </a:r>
            <a:r>
              <a:rPr lang="zh-cn" sz="2400" b="1">
                <a:latin typeface="仿宋" pitchFamily="3" charset="134"/>
                <a:ea typeface="仿宋" pitchFamily="3" charset="134"/>
                <a:cs typeface="Calibri" pitchFamily="2" charset="0"/>
              </a:rPr>
              <a:t>东北师范大学</a:t>
            </a:r>
            <a:endParaRPr lang="en-us" sz="2400" b="1">
              <a:latin typeface="仿宋" pitchFamily="3" charset="134"/>
              <a:ea typeface="仿宋" pitchFamily="3" charset="134"/>
              <a:cs typeface="Calibri" pitchFamily="2" charset="0"/>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latin typeface="仿宋" pitchFamily="3" charset="134"/>
                <a:ea typeface="仿宋" pitchFamily="3" charset="134"/>
                <a:cs typeface="Calibri" pitchFamily="2" charset="0"/>
              </a:rPr>
              <a:t>2014</a:t>
            </a:r>
            <a:r>
              <a:rPr lang="zh-cn" sz="2400" b="1">
                <a:latin typeface="仿宋" pitchFamily="3" charset="134"/>
                <a:ea typeface="仿宋" pitchFamily="3" charset="134"/>
                <a:cs typeface="Calibri" pitchFamily="2" charset="0"/>
              </a:rPr>
              <a:t>年</a:t>
            </a:r>
            <a:r>
              <a:rPr lang="en-us" sz="2400" b="1">
                <a:latin typeface="仿宋" pitchFamily="3" charset="134"/>
                <a:ea typeface="仿宋" pitchFamily="3" charset="134"/>
                <a:cs typeface="Calibri" pitchFamily="2" charset="0"/>
              </a:rPr>
              <a:t>8</a:t>
            </a:r>
            <a:r>
              <a:rPr lang="zh-cn" sz="2400" b="1">
                <a:latin typeface="仿宋" pitchFamily="3" charset="134"/>
                <a:ea typeface="仿宋" pitchFamily="3" charset="134"/>
                <a:cs typeface="Calibri" pitchFamily="2" charset="0"/>
              </a:rPr>
              <a:t>月</a:t>
            </a:r>
            <a:r>
              <a:rPr lang="en-us" sz="2400" b="1">
                <a:latin typeface="仿宋" pitchFamily="3" charset="134"/>
                <a:ea typeface="仿宋" pitchFamily="3" charset="134"/>
                <a:cs typeface="Calibri" pitchFamily="2" charset="0"/>
              </a:rPr>
              <a:t>10</a:t>
            </a:r>
            <a:r>
              <a:rPr lang="zh-cn" sz="2400" b="1">
                <a:latin typeface="仿宋" pitchFamily="3" charset="134"/>
                <a:ea typeface="仿宋" pitchFamily="3" charset="134"/>
                <a:cs typeface="Calibri" pitchFamily="2" charset="0"/>
              </a:rPr>
              <a:t>日</a:t>
            </a:r>
            <a:endParaRPr lang="zh-cn" sz="2400" b="1">
              <a:latin typeface="仿宋" pitchFamily="3" charset="134"/>
              <a:ea typeface="仿宋" pitchFamily="3" charset="134"/>
              <a:cs typeface="Calibri" pitchFamily="2" charset="0"/>
            </a:endParaRPr>
          </a:p>
        </p:txBody>
      </p:sp>
      <p:pic>
        <p:nvPicPr>
          <p:cNvPr id="5" name="Picture 2" descr="C:\Users\WangY\Desktop\教师资格\通知\长春\国家教师资格考试制度改革研讨会.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QAAAAAAAAAAAAAAAAAAAAEAAAAAAAAAHgAAAAAAAAAAAAAAZAAAAGQAAAAAAAAAy8vLAB4AAAAAAAAAAAAAAGQAAABkAAAAAAAAAAcAAAA4AAAAAAAAAAAAAAAAAAAA////AAAAAAAAAAAAAAAAAAAAAAAAAAAAAAAAAAAAAABkAAAAZAAAAAAAAAAXAAAAFAAAAAAAAAAAAAAA/38AAP9/AAAAAAAACQAAAAQAAAAAQI9ADAAAABAAAAAAAAAAAAAAAAAAAAAAAAAAHgAAAGgAAAAAAAAAAAAAAAAAAAAAAAAAAAAAABAnAAAQJwAAAAAAAAAAAAAAAAAAAAAAAAAAAAAAAAAAAAAAAAAAAAAsAQAAAAAAAMDA/wAAAAAAZAAAADIAAAAAAAAAZAAAAAAAAAB/f38ACgAAAB8AAABUAAAA////AAAAAAEAAAAAAAAAAAAAAAAAAAAAAAAAAAAAAAAAAAAAAAAAAAAAAAJ/f38AAAAAAMvLywDAwP8Af39/AAAAAAAAAAAAAAAAAP///wAAAAAAIQAAABgAAAAUAAAAtgUAAG0LAAAgMQAAHCkAAAAAAAA="/>
              </a:ext>
            </a:extLst>
          </p:cNvPicPr>
          <p:nvPr/>
        </p:nvPicPr>
        <p:blipFill>
          <a:blip xmlns:r="http://schemas.openxmlformats.org/officeDocument/2006/relationships" r:embed="rId3"/>
          <a:stretch>
            <a:fillRect/>
          </a:stretch>
        </p:blipFill>
        <p:spPr>
          <a:xfrm>
            <a:off x="928370" y="1857375"/>
            <a:ext cx="7057390" cy="4825365"/>
          </a:xfrm>
          <a:prstGeom prst="rect">
            <a:avLst/>
          </a:prstGeom>
          <a:noFill/>
          <a:ln w="12700" cap="flat" cmpd="sng" algn="ctr">
            <a:noFill/>
            <a:prstDash val="solid"/>
            <a:miter lim="800000"/>
            <a:headEnd type="none" w="med" len="med"/>
            <a:tailEnd type="none" w="med" len="med"/>
          </a:ln>
          <a:effectLst>
            <a:outerShdw blurRad="190500" dist="0" dir="0" algn="tl">
              <a:srgbClr val="000000">
                <a:alpha val="70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qhfQ1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5"/>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AwAAEwMAAEM2AADeDQAAAAAAAA=="/>
              </a:ext>
            </a:extLst>
          </p:cNvSpPr>
          <p:nvPr/>
        </p:nvSpPr>
        <p:spPr>
          <a:xfrm>
            <a:off x="571500" y="499745"/>
            <a:ext cx="8249285" cy="17545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FF0000"/>
                </a:solidFill>
                <a:latin typeface="Arial" pitchFamily="2" charset="0"/>
                <a:ea typeface="Calibri" pitchFamily="2" charset="0"/>
                <a:cs typeface="Calibri" pitchFamily="2" charset="0"/>
              </a:rPr>
              <a:t>“博雅大学堂——首届国家教师资格考试高级研修班”</a:t>
            </a:r>
            <a:endParaRPr lang="en-us" sz="2400" b="1">
              <a:solidFill>
                <a:srgbClr val="FF0000"/>
              </a:solidFill>
              <a:latin typeface="Arial" pitchFamily="2" charset="0"/>
              <a:ea typeface="Calibri" pitchFamily="2" charset="0"/>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latin typeface="华文楷体" pitchFamily="0" charset="134"/>
                <a:ea typeface="华文楷体" pitchFamily="0" charset="134"/>
                <a:cs typeface="Calibri" pitchFamily="2" charset="0"/>
              </a:rPr>
              <a:t>广东广州</a:t>
            </a:r>
            <a:r>
              <a:rPr lang="en-us" sz="2400" b="1">
                <a:latin typeface="华文楷体" pitchFamily="0" charset="134"/>
                <a:ea typeface="华文楷体" pitchFamily="0" charset="134"/>
                <a:cs typeface="Calibri" pitchFamily="2" charset="0"/>
              </a:rPr>
              <a:t>·</a:t>
            </a:r>
            <a:r>
              <a:rPr lang="zh-cn" sz="2400" b="1">
                <a:latin typeface="华文楷体" pitchFamily="0" charset="134"/>
                <a:ea typeface="华文楷体" pitchFamily="0" charset="134"/>
                <a:cs typeface="Calibri" pitchFamily="2" charset="0"/>
              </a:rPr>
              <a:t>广东第二师范学院</a:t>
            </a:r>
            <a:endParaRPr lang="en-us" sz="2400" b="1">
              <a:latin typeface="华文楷体" pitchFamily="0" charset="134"/>
              <a:ea typeface="华文楷体"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latin typeface="仿宋" pitchFamily="3" charset="134"/>
                <a:ea typeface="仿宋" pitchFamily="3" charset="134"/>
                <a:cs typeface="Calibri" pitchFamily="2" charset="0"/>
              </a:rPr>
              <a:t>2015</a:t>
            </a:r>
            <a:r>
              <a:rPr lang="zh-cn" sz="2400" b="1">
                <a:latin typeface="仿宋" pitchFamily="3" charset="134"/>
                <a:ea typeface="仿宋" pitchFamily="3" charset="134"/>
                <a:cs typeface="Calibri" pitchFamily="2" charset="0"/>
              </a:rPr>
              <a:t>年</a:t>
            </a:r>
            <a:r>
              <a:rPr lang="en-us" sz="2400" b="1">
                <a:latin typeface="仿宋" pitchFamily="3" charset="134"/>
                <a:ea typeface="仿宋" pitchFamily="3" charset="134"/>
                <a:cs typeface="Calibri" pitchFamily="2" charset="0"/>
              </a:rPr>
              <a:t>6</a:t>
            </a:r>
            <a:r>
              <a:rPr lang="zh-cn" sz="2400" b="1">
                <a:latin typeface="仿宋" pitchFamily="3" charset="134"/>
                <a:ea typeface="仿宋" pitchFamily="3" charset="134"/>
                <a:cs typeface="Calibri" pitchFamily="2" charset="0"/>
              </a:rPr>
              <a:t>月</a:t>
            </a:r>
            <a:r>
              <a:rPr lang="en-us" sz="2400" b="1">
                <a:latin typeface="仿宋" pitchFamily="3" charset="134"/>
                <a:ea typeface="仿宋" pitchFamily="3" charset="134"/>
                <a:cs typeface="Calibri" pitchFamily="2" charset="0"/>
              </a:rPr>
              <a:t>6</a:t>
            </a:r>
            <a:r>
              <a:rPr lang="zh-cn" sz="2400" b="1">
                <a:latin typeface="仿宋" pitchFamily="3" charset="134"/>
                <a:ea typeface="仿宋" pitchFamily="3" charset="134"/>
                <a:cs typeface="Calibri" pitchFamily="2" charset="0"/>
              </a:rPr>
              <a:t>日</a:t>
            </a:r>
            <a:endParaRPr lang="zh-cn" sz="2400" b="1">
              <a:latin typeface="仿宋" pitchFamily="3" charset="134"/>
              <a:ea typeface="仿宋" pitchFamily="3" charset="134"/>
              <a:cs typeface="Calibri" pitchFamily="2" charset="0"/>
            </a:endParaRPr>
          </a:p>
        </p:txBody>
      </p:sp>
      <p:pic>
        <p:nvPicPr>
          <p:cNvPr id="5" name="Picture 2" descr="C:\Users\WangY\Desktop\北大社首届国家教师资格会议合影.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P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bwIAAP4NAAA1NQAAYScAAAAAAAA="/>
              </a:ext>
            </a:extLst>
          </p:cNvPicPr>
          <p:nvPr/>
        </p:nvPicPr>
        <p:blipFill>
          <a:blip xmlns:r="http://schemas.openxmlformats.org/officeDocument/2006/relationships" r:embed="rId3"/>
          <a:stretch>
            <a:fillRect/>
          </a:stretch>
        </p:blipFill>
        <p:spPr>
          <a:xfrm>
            <a:off x="395605" y="2274570"/>
            <a:ext cx="8253730" cy="4126865"/>
          </a:xfrm>
          <a:prstGeom prst="rect">
            <a:avLst/>
          </a:prstGeom>
          <a:noFill/>
          <a:ln w="9525" cap="flat" cmpd="sng" algn="ctr">
            <a:noFill/>
            <a:prstDash val="solid"/>
            <a:miter lim="800000"/>
            <a:headEnd type="none" w="med" len="med"/>
            <a:tailEnd type="none" w="med" len="med"/>
          </a:ln>
          <a:effectLst/>
        </p:spPr>
      </p:pic>
      <p:sp>
        <p:nvSpPr>
          <p:cNvPr id="6" name="页脚占位符 2"/>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icAAAglAABZKQAAAAAAAA=="/>
              </a:ext>
            </a:extLst>
          </p:cNvSpPr>
          <p:nvPr>
            <p:ph type="ftr" sz="quarter" idx="4294967295"/>
          </p:nvPr>
        </p:nvSpPr>
        <p:spPr>
          <a:xfrm>
            <a:off x="3124200" y="6356350"/>
            <a:ext cx="2895600" cy="3651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5"/>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AwAAEwMAAEM2AADcDQAAAAAAAA=="/>
              </a:ext>
            </a:extLst>
          </p:cNvSpPr>
          <p:nvPr/>
        </p:nvSpPr>
        <p:spPr>
          <a:xfrm>
            <a:off x="571500" y="499745"/>
            <a:ext cx="8249285" cy="175323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FF0000"/>
                </a:solidFill>
                <a:latin typeface="Arial" pitchFamily="2" charset="0"/>
                <a:ea typeface="Calibri" pitchFamily="2" charset="0"/>
                <a:cs typeface="Calibri" pitchFamily="2" charset="0"/>
              </a:rPr>
              <a:t>“博雅大学堂——第二届国家教师资格考试高级研修班”</a:t>
            </a:r>
            <a:endParaRPr lang="en-us" sz="2400" b="1">
              <a:solidFill>
                <a:srgbClr val="FF0000"/>
              </a:solidFill>
              <a:latin typeface="Arial" pitchFamily="2" charset="0"/>
              <a:ea typeface="Calibri" pitchFamily="2" charset="0"/>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latin typeface="华文楷体" pitchFamily="0" charset="134"/>
                <a:ea typeface="华文楷体" pitchFamily="0" charset="134"/>
                <a:cs typeface="Calibri" pitchFamily="2" charset="0"/>
              </a:rPr>
              <a:t>辽宁沈阳</a:t>
            </a:r>
            <a:r>
              <a:rPr lang="en-us" sz="2400" b="1">
                <a:latin typeface="华文楷体" pitchFamily="0" charset="134"/>
                <a:ea typeface="华文楷体" pitchFamily="0" charset="134"/>
                <a:cs typeface="Calibri" pitchFamily="2" charset="0"/>
              </a:rPr>
              <a:t>·</a:t>
            </a:r>
            <a:r>
              <a:rPr lang="zh-cn" sz="2400" b="1">
                <a:latin typeface="华文楷体" pitchFamily="0" charset="134"/>
                <a:ea typeface="华文楷体" pitchFamily="0" charset="134"/>
                <a:cs typeface="Calibri" pitchFamily="2" charset="0"/>
              </a:rPr>
              <a:t>沈阳师范大学</a:t>
            </a:r>
            <a:endParaRPr lang="en-us" sz="2400" b="1">
              <a:latin typeface="华文楷体" pitchFamily="0" charset="134"/>
              <a:ea typeface="华文楷体"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latin typeface="仿宋" pitchFamily="3" charset="134"/>
                <a:ea typeface="仿宋" pitchFamily="3" charset="134"/>
                <a:cs typeface="Calibri" pitchFamily="2" charset="0"/>
              </a:rPr>
              <a:t>2016</a:t>
            </a:r>
            <a:r>
              <a:rPr lang="zh-cn" sz="2400" b="1">
                <a:latin typeface="仿宋" pitchFamily="3" charset="134"/>
                <a:ea typeface="仿宋" pitchFamily="3" charset="134"/>
                <a:cs typeface="Calibri" pitchFamily="2" charset="0"/>
              </a:rPr>
              <a:t>年</a:t>
            </a:r>
            <a:r>
              <a:rPr lang="en-us" sz="2400" b="1">
                <a:latin typeface="仿宋" pitchFamily="3" charset="134"/>
                <a:ea typeface="仿宋" pitchFamily="3" charset="134"/>
                <a:cs typeface="Calibri" pitchFamily="2" charset="0"/>
              </a:rPr>
              <a:t>5</a:t>
            </a:r>
            <a:r>
              <a:rPr lang="zh-cn" sz="2400" b="1">
                <a:latin typeface="仿宋" pitchFamily="3" charset="134"/>
                <a:ea typeface="仿宋" pitchFamily="3" charset="134"/>
                <a:cs typeface="Calibri" pitchFamily="2" charset="0"/>
              </a:rPr>
              <a:t>月</a:t>
            </a:r>
            <a:r>
              <a:rPr lang="en-us" sz="2400" b="1">
                <a:latin typeface="仿宋" pitchFamily="3" charset="134"/>
                <a:ea typeface="仿宋" pitchFamily="3" charset="134"/>
                <a:cs typeface="Calibri" pitchFamily="2" charset="0"/>
              </a:rPr>
              <a:t>7-8</a:t>
            </a:r>
            <a:r>
              <a:rPr lang="zh-cn" sz="2400" b="1">
                <a:latin typeface="仿宋" pitchFamily="3" charset="134"/>
                <a:ea typeface="仿宋" pitchFamily="3" charset="134"/>
                <a:cs typeface="Calibri" pitchFamily="2" charset="0"/>
              </a:rPr>
              <a:t>日</a:t>
            </a:r>
            <a:endParaRPr lang="zh-cn" sz="2400" b="1">
              <a:latin typeface="仿宋" pitchFamily="3" charset="134"/>
              <a:ea typeface="仿宋" pitchFamily="3" charset="134"/>
              <a:cs typeface="Calibri" pitchFamily="2" charset="0"/>
            </a:endParaRPr>
          </a:p>
        </p:txBody>
      </p:sp>
      <p:pic>
        <p:nvPicPr>
          <p:cNvPr id="5" name="图片 2" descr="微信图片_20180524102059"/>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UAAA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hAMAAGQQAAAkNQAAjCQAAAAAAAA="/>
              </a:ext>
            </a:extLst>
          </p:cNvPicPr>
          <p:nvPr/>
        </p:nvPicPr>
        <p:blipFill>
          <a:blip xmlns:r="http://schemas.openxmlformats.org/officeDocument/2006/relationships" r:embed="rId3"/>
          <a:stretch>
            <a:fillRect/>
          </a:stretch>
        </p:blipFill>
        <p:spPr>
          <a:xfrm>
            <a:off x="571500" y="2664460"/>
            <a:ext cx="8067040" cy="327660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B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pAQAATAMAAOA1AACUFQAAAAAAAA=="/>
              </a:ext>
            </a:extLst>
          </p:cNvSpPr>
          <p:nvPr/>
        </p:nvSpPr>
        <p:spPr>
          <a:xfrm>
            <a:off x="188595" y="535940"/>
            <a:ext cx="8569325" cy="2971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solidFill>
                  <a:srgbClr val="FF0000"/>
                </a:solidFill>
              </a:rPr>
              <a:t>“</a:t>
            </a:r>
            <a:r>
              <a:rPr lang="zh-cn" sz="2400" b="1">
                <a:solidFill>
                  <a:srgbClr val="FF0000"/>
                </a:solidFill>
                <a:latin typeface="Arial" pitchFamily="2" charset="0"/>
                <a:ea typeface="Calibri" pitchFamily="2" charset="0"/>
                <a:cs typeface="Calibri" pitchFamily="2" charset="0"/>
              </a:rPr>
              <a:t>博雅大学堂——</a:t>
            </a:r>
            <a:r>
              <a:rPr lang="zh-cn" sz="2400" b="1">
                <a:solidFill>
                  <a:srgbClr val="FF0000"/>
                </a:solidFill>
              </a:rPr>
              <a:t>第三届国家教师资格考试高级研修班暨教师教育课程改革研讨会”</a:t>
            </a:r>
            <a:endParaRPr lang="zh-cn" sz="2400" b="1">
              <a:solidFill>
                <a:srgbClr val="FF0000"/>
              </a:solidFill>
            </a:endParaRPr>
          </a:p>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latin typeface="华文楷体" pitchFamily="0" charset="134"/>
                <a:ea typeface="华文楷体" pitchFamily="0" charset="134"/>
                <a:cs typeface="Calibri" pitchFamily="2" charset="0"/>
              </a:rPr>
              <a:t>湖南长沙</a:t>
            </a:r>
            <a:r>
              <a:rPr lang="en-us" sz="2400" b="1">
                <a:latin typeface="华文楷体" pitchFamily="0" charset="134"/>
                <a:ea typeface="华文楷体" pitchFamily="0" charset="134"/>
                <a:cs typeface="Calibri" pitchFamily="2" charset="0"/>
              </a:rPr>
              <a:t>·</a:t>
            </a:r>
            <a:r>
              <a:rPr lang="zh-cn" sz="2400" b="1">
                <a:latin typeface="华文楷体" pitchFamily="0" charset="134"/>
                <a:ea typeface="华文楷体" pitchFamily="0" charset="134"/>
                <a:cs typeface="Calibri" pitchFamily="2" charset="0"/>
              </a:rPr>
              <a:t>湖南师范大学</a:t>
            </a:r>
            <a:endParaRPr lang="zh-cn" sz="2400" b="1">
              <a:latin typeface="华文楷体" pitchFamily="0" charset="134"/>
              <a:ea typeface="华文楷体"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latin typeface="华文楷体" pitchFamily="0" charset="134"/>
                <a:ea typeface="华文楷体" pitchFamily="0" charset="134"/>
                <a:cs typeface="Calibri" pitchFamily="2" charset="0"/>
              </a:rPr>
              <a:t>2016</a:t>
            </a:r>
            <a:r>
              <a:rPr lang="zh-cn" sz="2400" b="1">
                <a:latin typeface="华文楷体" pitchFamily="0" charset="134"/>
                <a:ea typeface="华文楷体" pitchFamily="0" charset="134"/>
                <a:cs typeface="Calibri" pitchFamily="2" charset="0"/>
              </a:rPr>
              <a:t>年</a:t>
            </a:r>
            <a:r>
              <a:rPr lang="en-us" sz="2400" b="1">
                <a:latin typeface="华文楷体" pitchFamily="0" charset="134"/>
                <a:ea typeface="华文楷体" pitchFamily="0" charset="134"/>
                <a:cs typeface="Calibri" pitchFamily="2" charset="0"/>
              </a:rPr>
              <a:t>12</a:t>
            </a:r>
            <a:r>
              <a:rPr lang="zh-cn" sz="2400" b="1">
                <a:latin typeface="华文楷体" pitchFamily="0" charset="134"/>
                <a:ea typeface="华文楷体" pitchFamily="0" charset="134"/>
                <a:cs typeface="Calibri" pitchFamily="2" charset="0"/>
              </a:rPr>
              <a:t>月 </a:t>
            </a:r>
            <a:endParaRPr lang="zh-cn" sz="2400" b="1">
              <a:latin typeface="华文楷体" pitchFamily="0" charset="134"/>
              <a:ea typeface="华文楷体"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sz="2400" b="1">
              <a:latin typeface="仿宋" pitchFamily="3" charset="134"/>
              <a:ea typeface="仿宋" pitchFamily="3" charset="134"/>
              <a:cs typeface="Calibri" pitchFamily="2" charset="0"/>
            </a:endParaRPr>
          </a:p>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400">
              <a:solidFill>
                <a:srgbClr val="C00000"/>
              </a:solidFill>
              <a:latin typeface="华文中宋" pitchFamily="0" charset="134"/>
              <a:ea typeface="华文中宋" pitchFamily="0" charset="134"/>
              <a:cs typeface="Calibri" pitchFamily="2" charset="0"/>
            </a:endParaRPr>
          </a:p>
        </p:txBody>
      </p:sp>
      <p:pic>
        <p:nvPicPr>
          <p:cNvPr id="5" name="Picture 2" descr="G:\微信\QQ图片20161229104210.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B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4AEAAGYSAABfNgAAfSUAAAAAAAA="/>
              </a:ext>
            </a:extLst>
          </p:cNvPicPr>
          <p:nvPr/>
        </p:nvPicPr>
        <p:blipFill>
          <a:blip xmlns:r="http://schemas.openxmlformats.org/officeDocument/2006/relationships" r:embed="rId3"/>
          <a:stretch>
            <a:fillRect/>
          </a:stretch>
        </p:blipFill>
        <p:spPr>
          <a:xfrm>
            <a:off x="304800" y="2990850"/>
            <a:ext cx="8533765" cy="310324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4BAAAGw0AAAg0AAAmFgAAAAAAAA=="/>
              </a:ext>
            </a:extLst>
          </p:cNvSpPr>
          <p:nvPr>
            <p:ph type="ctrTitle"/>
          </p:nvPr>
        </p:nvSpPr>
        <p:spPr>
          <a:xfrm>
            <a:off x="685800" y="2130425"/>
            <a:ext cx="7772400" cy="14700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sp>
        <p:nvSpPr>
          <p:cNvPr id="3" name="副标题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wCAAA6BcAANAvAACwIgAAAAAAAA=="/>
              </a:ext>
            </a:extLst>
          </p:cNvSpPr>
          <p:nvPr>
            <p:ph type="subTitle" idx="1"/>
          </p:nvPr>
        </p:nvSpPr>
        <p:spPr>
          <a:xfrm>
            <a:off x="1371600" y="3886200"/>
            <a:ext cx="6400800" cy="17526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ctr" defTabSz="914400">
              <a:lnSpc>
                <a:spcPct val="100000"/>
              </a:lnSpc>
              <a:spcBef>
                <a:spcPts val="0"/>
              </a:spcBef>
              <a:spcAft>
                <a:spcPts val="0"/>
              </a:spcAft>
              <a:buNone/>
              <a:tabLst/>
              <a:defRPr lang="zh-cn" sz="3200" b="0" i="0" u="none" strike="noStrike" kern="1" spc="0" baseline="0">
                <a:solidFill>
                  <a:srgbClr val="8C8C8C"/>
                </a:solidFill>
                <a:effectLst/>
                <a:latin typeface="Calibri" pitchFamily="2" charset="0"/>
                <a:ea typeface="Calibri" pitchFamily="2" charset="0"/>
                <a:cs typeface="Calibri" pitchFamily="2" charset="0"/>
              </a:defRPr>
            </a:lvl1pPr>
            <a:lvl2pPr marL="457200" marR="0" indent="0" algn="ctr" defTabSz="914400">
              <a:lnSpc>
                <a:spcPct val="100000"/>
              </a:lnSpc>
              <a:spcBef>
                <a:spcPts val="0"/>
              </a:spcBef>
              <a:spcAft>
                <a:spcPts val="0"/>
              </a:spcAft>
              <a:buNone/>
              <a:tabLst/>
              <a:defRPr lang="zh-cn" sz="2800" b="0" i="0" u="none" strike="noStrike" kern="1" spc="0" baseline="0">
                <a:solidFill>
                  <a:srgbClr val="8C8C8C"/>
                </a:solidFill>
                <a:effectLst/>
                <a:latin typeface="Calibri" pitchFamily="2" charset="0"/>
                <a:ea typeface="Calibri" pitchFamily="2" charset="0"/>
                <a:cs typeface="Calibri" pitchFamily="2" charset="0"/>
              </a:defRPr>
            </a:lvl2pPr>
            <a:lvl3pPr marL="914400" marR="0" indent="0" algn="ctr" defTabSz="914400">
              <a:lnSpc>
                <a:spcPct val="100000"/>
              </a:lnSpc>
              <a:spcBef>
                <a:spcPts val="0"/>
              </a:spcBef>
              <a:spcAft>
                <a:spcPts val="0"/>
              </a:spcAft>
              <a:buNone/>
              <a:tabLst/>
              <a:defRPr lang="zh-cn" sz="2400" b="0" i="0" u="none" strike="noStrike" kern="1" spc="0" baseline="0">
                <a:solidFill>
                  <a:srgbClr val="8C8C8C"/>
                </a:solidFill>
                <a:effectLst/>
                <a:latin typeface="Calibri" pitchFamily="2" charset="0"/>
                <a:ea typeface="Calibri" pitchFamily="2" charset="0"/>
                <a:cs typeface="Calibri" pitchFamily="2" charset="0"/>
              </a:defRPr>
            </a:lvl3pPr>
            <a:lvl4pPr marL="1371600" marR="0" indent="0" algn="ctr" defTabSz="914400">
              <a:lnSpc>
                <a:spcPct val="100000"/>
              </a:lnSpc>
              <a:spcBef>
                <a:spcPts val="0"/>
              </a:spcBef>
              <a:spcAft>
                <a:spcPts val="0"/>
              </a:spcAft>
              <a:buNone/>
              <a:tabLst/>
              <a:defRPr lang="zh-cn" sz="2000" b="0" i="0" u="none" strike="noStrike" kern="1" spc="0" baseline="0">
                <a:solidFill>
                  <a:srgbClr val="8C8C8C"/>
                </a:solidFill>
                <a:effectLst/>
                <a:latin typeface="Calibri" pitchFamily="2" charset="0"/>
                <a:ea typeface="Calibri" pitchFamily="2" charset="0"/>
                <a:cs typeface="Calibri" pitchFamily="2" charset="0"/>
              </a:defRPr>
            </a:lvl4pPr>
            <a:lvl5pPr marL="1828800" marR="0" indent="0" algn="ctr" defTabSz="914400">
              <a:lnSpc>
                <a:spcPct val="100000"/>
              </a:lnSpc>
              <a:spcBef>
                <a:spcPts val="0"/>
              </a:spcBef>
              <a:spcAft>
                <a:spcPts val="0"/>
              </a:spcAft>
              <a:buNone/>
              <a:tabLst/>
              <a:defRPr lang="zh-cn" sz="2000" b="0" i="0" u="none" strike="noStrike" kern="1" spc="0" baseline="0">
                <a:solidFill>
                  <a:srgbClr val="8C8C8C"/>
                </a:solidFill>
                <a:effectLst/>
                <a:latin typeface="Calibri" pitchFamily="2" charset="0"/>
                <a:ea typeface="Calibri" pitchFamily="2" charset="0"/>
                <a:cs typeface="Calibri" pitchFamily="2" charset="0"/>
              </a:defRPr>
            </a:lvl5pPr>
          </a:lstStyle>
          <a:p>
            <a:pPr marL="0" indent="0" algn="ctr">
              <a:buNone/>
              <a:defRPr lang="zh-cn">
                <a:solidFill>
                  <a:srgbClr val="8C8C8C"/>
                </a:solidFill>
              </a:defRPr>
            </a:pPr>
          </a:p>
        </p:txBody>
      </p:sp>
      <p:pic>
        <p:nvPicPr>
          <p:cNvPr id="4" name="图片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N4ADODAAAABAAAAAAAAAAAAAAAAAAAAAAAAAAHgAAAGgAAAAAAAAAAAAAAAAAAAAAAAAAAAAAABAnAAAQJwAAAAAAAAAAAAAAAAAAAAAAAAAAAAAAAAAAAAAAAAAAAAAUAAAAAAAAAMDA/wAAAAAAZAAAADIAAAAAAAAAZAAAAAAAAAB/f38ACgAAAB8AAABUAAAA////AP///wEAAAAAAAAAAAAAAAAAAAAAAAAAAAAAAAAAAAAAAAAAAAAAAAB/f38A7uzhA8zMzADAwP8Af39/AAAAAAAAAAAAAAAAAP///wAAAAAAIQAAABgAAAAUAAAAKQAAAC4AAABpOAAAXioAAAAAAAA="/>
              </a:ext>
            </a:extLst>
          </p:cNvPicPr>
          <p:nvPr/>
        </p:nvPicPr>
        <p:blipFill>
          <a:blip xmlns:r="http://schemas.openxmlformats.org/officeDocument/2006/relationships" r:embed="rId2"/>
          <a:stretch>
            <a:fillRect/>
          </a:stretch>
        </p:blipFill>
        <p:spPr>
          <a:xfrm>
            <a:off x="26035" y="29210"/>
            <a:ext cx="9144000" cy="6858000"/>
          </a:xfrm>
          <a:prstGeom prst="rect">
            <a:avLst/>
          </a:prstGeom>
          <a:noFill/>
          <a:ln w="9525" cap="flat" cmpd="sng" algn="ctr">
            <a:noFill/>
            <a:prstDash val="solid"/>
            <a:miter lim="800000"/>
            <a:headEnd type="none" w="med" len="med"/>
            <a:tailEnd type="none" w="med" len="med"/>
          </a:ln>
          <a:effectLst/>
        </p:spPr>
      </p:pic>
      <p:sp>
        <p:nvSpPr>
          <p:cNvPr id="5"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A4BAAAuxEAAGA1AADYFgAAAAAAAA=="/>
              </a:ext>
            </a:extLst>
          </p:cNvSpPr>
          <p:nvPr/>
        </p:nvSpPr>
        <p:spPr>
          <a:xfrm>
            <a:off x="685800" y="2882265"/>
            <a:ext cx="7990840" cy="8312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800" b="1">
                <a:solidFill>
                  <a:srgbClr val="C00000"/>
                </a:solidFill>
                <a:latin typeface="Arial" pitchFamily="2" charset="0"/>
                <a:ea typeface="Arial" pitchFamily="2" charset="0"/>
                <a:cs typeface="华文楷体" pitchFamily="0" charset="134"/>
              </a:rPr>
              <a:t>国家教师资格考试指导教材</a:t>
            </a:r>
            <a:endParaRPr lang="en-us" sz="4800" b="1">
              <a:solidFill>
                <a:srgbClr val="C00000"/>
              </a:solidFill>
              <a:latin typeface="Arial" pitchFamily="2" charset="0"/>
              <a:ea typeface="Arial" pitchFamily="2" charset="0"/>
              <a:cs typeface="华文楷体" pitchFamily="0" charset="134"/>
            </a:endParaRPr>
          </a:p>
        </p:txBody>
      </p:sp>
      <p:pic>
        <p:nvPicPr>
          <p:cNvPr id="6" name="Picture 2" descr="C:\Users\WangY\Desktop\1402530preview4.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AP///wEAAAAAAAAAAAAAAAAAAAAAAAAAAAAAAAAAAAAAAAAAAAAAAAJ/f38A7uzhA8zMzADAwP8Af39/AAAAAAAAAAAAAAAAAP///wAAAAAAIQAAABgAAAAUAAAAVCIAAEQZAACXNwAAcScAAAAAAAA="/>
              </a:ext>
            </a:extLst>
          </p:cNvPicPr>
          <p:nvPr/>
        </p:nvPicPr>
        <p:blipFill>
          <a:blip xmlns:r="http://schemas.openxmlformats.org/officeDocument/2006/relationships" r:embed="rId3"/>
          <a:stretch>
            <a:fillRect/>
          </a:stretch>
        </p:blipFill>
        <p:spPr>
          <a:xfrm>
            <a:off x="5580380" y="4107180"/>
            <a:ext cx="3456305" cy="230441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oixXk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CkAAABAOAAAWSoAAAAAAAA="/>
              </a:ext>
            </a:extLst>
          </p:cNvPicPr>
          <p:nvPr>
            <p:ph type="obj" idx="1"/>
          </p:nvPr>
        </p:nvPicPr>
        <p:blipFill>
          <a:blip xmlns:r="http://schemas.openxmlformats.org/officeDocument/2006/relationships" r:embed="rId2"/>
          <a:stretch>
            <a:fillRect/>
          </a:stretch>
        </p:blipFill>
        <p:spPr>
          <a:xfrm>
            <a:off x="0" y="26035"/>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zp0/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AQAA0QMAAGEzAABFBwAAAAAAAA=="/>
              </a:ext>
            </a:extLst>
          </p:cNvSpPr>
          <p:nvPr/>
        </p:nvSpPr>
        <p:spPr>
          <a:xfrm>
            <a:off x="215265" y="620395"/>
            <a:ext cx="8136890" cy="5613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t> </a:t>
            </a:r>
            <a:r>
              <a:rPr lang="zh-cn" sz="2800" b="1">
                <a:solidFill>
                  <a:srgbClr val="C00000"/>
                </a:solidFill>
              </a:rPr>
              <a:t>全国教师教育课程联盟正式成立</a:t>
            </a:r>
            <a:endParaRPr lang="en-us" sz="2800" b="1">
              <a:solidFill>
                <a:srgbClr val="C00000"/>
              </a:solidFill>
              <a:latin typeface="华文中宋" pitchFamily="0" charset="134"/>
              <a:ea typeface="华文中宋" pitchFamily="0" charset="134"/>
              <a:cs typeface="Calibri" pitchFamily="2" charset="0"/>
            </a:endParaRPr>
          </a:p>
        </p:txBody>
      </p:sp>
      <p:pic>
        <p:nvPicPr>
          <p:cNvPr id="5" name="Picture 2" descr="QQ图片20161227231007"/>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Q////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4AIAABMIAACYGAAArSgAAAAAAAA="/>
              </a:ext>
            </a:extLst>
          </p:cNvPicPr>
          <p:nvPr/>
        </p:nvPicPr>
        <p:blipFill>
          <a:blip xmlns:r="http://schemas.openxmlformats.org/officeDocument/2006/relationships" r:embed="rId3"/>
          <a:stretch>
            <a:fillRect/>
          </a:stretch>
        </p:blipFill>
        <p:spPr>
          <a:xfrm>
            <a:off x="467360" y="1312545"/>
            <a:ext cx="3530600" cy="5299710"/>
          </a:xfrm>
          <a:prstGeom prst="rect">
            <a:avLst/>
          </a:prstGeom>
          <a:noFill/>
          <a:ln w="12700" cap="flat" cmpd="sng" algn="ctr">
            <a:noFill/>
            <a:prstDash val="solid"/>
            <a:miter lim="800000"/>
            <a:headEnd type="none" w="med" len="med"/>
            <a:tailEnd type="none" w="med" len="med"/>
          </a:ln>
          <a:effectLst/>
        </p:spPr>
      </p:pic>
      <p:pic>
        <p:nvPicPr>
          <p:cNvPr id="6" name="Picture 3" descr="IMG_5181"/>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d////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eBkAAJMYAACWMgAASikAAAAAAAA="/>
              </a:ext>
            </a:extLst>
          </p:cNvPicPr>
          <p:nvPr/>
        </p:nvPicPr>
        <p:blipFill>
          <a:blip xmlns:r="http://schemas.openxmlformats.org/officeDocument/2006/relationships" r:embed="rId4"/>
          <a:stretch>
            <a:fillRect/>
          </a:stretch>
        </p:blipFill>
        <p:spPr>
          <a:xfrm>
            <a:off x="4140200" y="3994785"/>
            <a:ext cx="4083050" cy="2717165"/>
          </a:xfrm>
          <a:prstGeom prst="rect">
            <a:avLst/>
          </a:prstGeom>
          <a:noFill/>
          <a:ln w="12700" cap="flat" cmpd="sng" algn="ctr">
            <a:noFill/>
            <a:prstDash val="solid"/>
            <a:miter lim="800000"/>
            <a:headEnd type="none" w="med" len="med"/>
            <a:tailEnd type="none" w="med" len="med"/>
          </a:ln>
          <a:effectLst/>
        </p:spPr>
      </p:pic>
      <p:pic>
        <p:nvPicPr>
          <p:cNvPr id="7" name="Picture 4" descr="IMG_4941"/>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8szc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PRsAACgIAACzMQAAKBcAAAAAAAA="/>
              </a:ext>
            </a:extLst>
          </p:cNvPicPr>
          <p:nvPr/>
        </p:nvPicPr>
        <p:blipFill>
          <a:blip xmlns:r="http://schemas.openxmlformats.org/officeDocument/2006/relationships" r:embed="rId5"/>
          <a:stretch>
            <a:fillRect/>
          </a:stretch>
        </p:blipFill>
        <p:spPr>
          <a:xfrm>
            <a:off x="4427855" y="1325880"/>
            <a:ext cx="3651250" cy="2438400"/>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VFEZ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o6iI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CoAAABAOAAAWioAAAAAAAA="/>
              </a:ext>
            </a:extLst>
          </p:cNvPicPr>
          <p:nvPr>
            <p:ph type="obj" idx="1"/>
          </p:nvPr>
        </p:nvPicPr>
        <p:blipFill>
          <a:blip xmlns:r="http://schemas.openxmlformats.org/officeDocument/2006/relationships" r:embed="rId2"/>
          <a:stretch>
            <a:fillRect/>
          </a:stretch>
        </p:blipFill>
        <p:spPr>
          <a:xfrm>
            <a:off x="0" y="2667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Lbm2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bAQAA+wIAALQ2AAAgDwAAAAAAAA=="/>
              </a:ext>
            </a:extLst>
          </p:cNvSpPr>
          <p:nvPr/>
        </p:nvSpPr>
        <p:spPr>
          <a:xfrm>
            <a:off x="179705" y="484505"/>
            <a:ext cx="8712835" cy="19742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solidFill>
                  <a:srgbClr val="FF0000"/>
                </a:solidFill>
              </a:rPr>
              <a:t>“</a:t>
            </a:r>
            <a:r>
              <a:rPr lang="zh-cn" sz="2400" b="1">
                <a:solidFill>
                  <a:srgbClr val="FF0000"/>
                </a:solidFill>
                <a:latin typeface="Arial" pitchFamily="2" charset="0"/>
                <a:ea typeface="Calibri" pitchFamily="2" charset="0"/>
                <a:cs typeface="Calibri" pitchFamily="2" charset="0"/>
              </a:rPr>
              <a:t>博雅大学堂——</a:t>
            </a:r>
            <a:r>
              <a:rPr lang="zh-cn" sz="2400" b="1">
                <a:solidFill>
                  <a:srgbClr val="FF0000"/>
                </a:solidFill>
              </a:rPr>
              <a:t>全国教师教育课程联盟</a:t>
            </a:r>
            <a:r>
              <a:rPr lang="en-us" sz="2400" b="1">
                <a:solidFill>
                  <a:srgbClr val="FF0000"/>
                </a:solidFill>
              </a:rPr>
              <a:t>2017</a:t>
            </a:r>
            <a:r>
              <a:rPr lang="zh-cn" sz="2400" b="1">
                <a:solidFill>
                  <a:srgbClr val="FF0000"/>
                </a:solidFill>
              </a:rPr>
              <a:t>年学术年会暨第四届教师资格考试高级研修班”</a:t>
            </a:r>
            <a:endParaRPr lang="zh-cn" sz="2400" b="1">
              <a:solidFill>
                <a:srgbClr val="FF0000"/>
              </a:solidFill>
            </a:endParaRPr>
          </a:p>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latin typeface="华文楷体" pitchFamily="0" charset="134"/>
                <a:ea typeface="华文楷体" pitchFamily="0" charset="134"/>
                <a:cs typeface="Calibri" pitchFamily="2" charset="0"/>
              </a:rPr>
              <a:t>云南昆明</a:t>
            </a:r>
            <a:r>
              <a:rPr lang="en-us" sz="2400" b="1">
                <a:latin typeface="华文楷体" pitchFamily="0" charset="134"/>
                <a:ea typeface="华文楷体" pitchFamily="0" charset="134"/>
                <a:cs typeface="Calibri" pitchFamily="2" charset="0"/>
              </a:rPr>
              <a:t>·</a:t>
            </a:r>
            <a:r>
              <a:rPr lang="zh-cn" sz="2400" b="1">
                <a:latin typeface="华文楷体" pitchFamily="0" charset="134"/>
                <a:ea typeface="华文楷体" pitchFamily="0" charset="134"/>
                <a:cs typeface="Calibri" pitchFamily="2" charset="0"/>
              </a:rPr>
              <a:t>云南师范大学</a:t>
            </a:r>
            <a:endParaRPr lang="zh-cn" sz="2400" b="1">
              <a:latin typeface="华文楷体" pitchFamily="0" charset="134"/>
              <a:ea typeface="华文楷体"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latin typeface="华文楷体" pitchFamily="0" charset="134"/>
                <a:ea typeface="华文楷体" pitchFamily="0" charset="134"/>
                <a:cs typeface="Calibri" pitchFamily="2" charset="0"/>
              </a:rPr>
              <a:t>2017</a:t>
            </a:r>
            <a:r>
              <a:rPr lang="zh-cn" sz="2400" b="1">
                <a:latin typeface="华文楷体" pitchFamily="0" charset="134"/>
                <a:ea typeface="华文楷体" pitchFamily="0" charset="134"/>
                <a:cs typeface="Calibri" pitchFamily="2" charset="0"/>
              </a:rPr>
              <a:t>年</a:t>
            </a:r>
            <a:r>
              <a:rPr lang="en-us" sz="2400" b="1">
                <a:latin typeface="华文楷体" pitchFamily="0" charset="134"/>
                <a:ea typeface="华文楷体" pitchFamily="0" charset="134"/>
                <a:cs typeface="Calibri" pitchFamily="2" charset="0"/>
              </a:rPr>
              <a:t>12</a:t>
            </a:r>
            <a:r>
              <a:rPr lang="zh-cn" sz="2400" b="1">
                <a:latin typeface="华文楷体" pitchFamily="0" charset="134"/>
                <a:ea typeface="华文楷体" pitchFamily="0" charset="134"/>
                <a:cs typeface="Calibri" pitchFamily="2" charset="0"/>
              </a:rPr>
              <a:t>月</a:t>
            </a:r>
            <a:endParaRPr lang="en-us" sz="2400" b="1">
              <a:solidFill>
                <a:srgbClr val="C00000"/>
              </a:solidFill>
              <a:latin typeface="华文中宋" pitchFamily="0" charset="134"/>
              <a:ea typeface="华文中宋" pitchFamily="0" charset="134"/>
              <a:cs typeface="Calibri" pitchFamily="2" charset="0"/>
            </a:endParaRPr>
          </a:p>
        </p:txBody>
      </p:sp>
      <p:pic>
        <p:nvPicPr>
          <p:cNvPr id="5" name="Picture 2" descr="C:\Users\WangY\Desktop\640 (1).webp.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2EPg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fAAAACMQAADFNwAALCcAAAAAAAA="/>
              </a:ext>
            </a:extLst>
          </p:cNvPicPr>
          <p:nvPr/>
        </p:nvPicPr>
        <p:blipFill>
          <a:blip xmlns:r="http://schemas.openxmlformats.org/officeDocument/2006/relationships" r:embed="rId3"/>
          <a:stretch>
            <a:fillRect/>
          </a:stretch>
        </p:blipFill>
        <p:spPr>
          <a:xfrm>
            <a:off x="78740" y="2623185"/>
            <a:ext cx="8987155" cy="374459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UsOA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M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LwAAABUAAABvOAAARSoAAAAAAAA="/>
              </a:ext>
            </a:extLst>
          </p:cNvPicPr>
          <p:nvPr>
            <p:ph type="obj" idx="1"/>
          </p:nvPr>
        </p:nvPicPr>
        <p:blipFill>
          <a:blip xmlns:r="http://schemas.openxmlformats.org/officeDocument/2006/relationships" r:embed="rId2"/>
          <a:stretch>
            <a:fillRect/>
          </a:stretch>
        </p:blipFill>
        <p:spPr>
          <a:xfrm>
            <a:off x="29845" y="13335"/>
            <a:ext cx="9144000" cy="6858000"/>
          </a:xfrm>
          <a:prstGeom prst="rect">
            <a:avLst/>
          </a:prstGeom>
          <a:noFill/>
          <a:ln w="12700" cap="flat" cmpd="sng" algn="ctr">
            <a:noFill/>
            <a:prstDash val="solid"/>
            <a:miter lim="800000"/>
            <a:headEnd type="none" w="med" len="med"/>
            <a:tailEnd type="none" w="med" len="med"/>
          </a:ln>
          <a:effectLst/>
        </p:spPr>
      </p:pic>
      <p:pic>
        <p:nvPicPr>
          <p:cNvPr id="4" name="Picture 2" descr="G:\2018工作计划表\总结\巡展\12月\640 (1).webp (1).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0PdwH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gQQAALEIAAAhMgAAHCcAAAAAAAA="/>
              </a:ext>
            </a:extLst>
          </p:cNvPicPr>
          <p:nvPr/>
        </p:nvPicPr>
        <p:blipFill>
          <a:blip xmlns:r="http://schemas.openxmlformats.org/officeDocument/2006/relationships" r:embed="rId3"/>
          <a:stretch>
            <a:fillRect/>
          </a:stretch>
        </p:blipFill>
        <p:spPr>
          <a:xfrm>
            <a:off x="732155" y="1412875"/>
            <a:ext cx="7416800" cy="4944745"/>
          </a:xfrm>
          <a:prstGeom prst="rect">
            <a:avLst/>
          </a:prstGeom>
          <a:noFill/>
          <a:ln w="9525" cap="flat" cmpd="sng" algn="ctr">
            <a:noFill/>
            <a:prstDash val="solid"/>
            <a:miter lim="800000"/>
            <a:headEnd type="none" w="med" len="med"/>
            <a:tailEnd type="none" w="med" len="med"/>
          </a:ln>
          <a:effectLst/>
        </p:spPr>
      </p:pic>
      <p:sp>
        <p:nvSpPr>
          <p:cNvPr id="5"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ISpq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vAgAAYAMAAGA1AAC7BwAAAAAAAA=="/>
              </a:ext>
            </a:extLst>
          </p:cNvSpPr>
          <p:nvPr/>
        </p:nvSpPr>
        <p:spPr>
          <a:xfrm>
            <a:off x="395605" y="548640"/>
            <a:ext cx="8281035" cy="7080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b="1"/>
              <a:t>此届研修班吸引了来自全国各地近</a:t>
            </a:r>
            <a:r>
              <a:rPr lang="en-us" sz="2000" b="1"/>
              <a:t>400</a:t>
            </a:r>
            <a:r>
              <a:rPr lang="zh-cn" sz="2000" b="1"/>
              <a:t>名教师参会，既是一次教师教育学术理论研究最新成果展示的盛宴，又是教师国考辅导的高级培训。</a:t>
            </a:r>
            <a:endParaRPr lang="zh-cn" sz="2000"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GFlE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D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yZyj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pAAAA7wIAAJc3AADGBQAAAAAAAA=="/>
              </a:ext>
            </a:extLst>
          </p:cNvSpPr>
          <p:nvPr/>
        </p:nvSpPr>
        <p:spPr>
          <a:xfrm>
            <a:off x="107315" y="476885"/>
            <a:ext cx="8929370" cy="4616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285750" marR="0" indent="-285750" algn="l" defTabSz="914400">
              <a:lnSpc>
                <a:spcPct val="10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t>教育界大咖、国家教师资格考试资深专家讲座</a:t>
            </a:r>
            <a:endParaRPr lang="zh-cn" sz="2400" b="1"/>
          </a:p>
        </p:txBody>
      </p:sp>
      <p:pic>
        <p:nvPicPr>
          <p:cNvPr id="5" name="Picture 2" descr="G:\2018工作计划表\总结\巡展\12月\640.webp.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EBAQE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lRgAAA4eAABEJgAAGygAAAAAAAA="/>
              </a:ext>
            </a:extLst>
          </p:cNvPicPr>
          <p:nvPr/>
        </p:nvPicPr>
        <p:blipFill>
          <a:blip xmlns:r="http://schemas.openxmlformats.org/officeDocument/2006/relationships" r:embed="rId3"/>
          <a:stretch>
            <a:fillRect/>
          </a:stretch>
        </p:blipFill>
        <p:spPr>
          <a:xfrm>
            <a:off x="3996055" y="4885690"/>
            <a:ext cx="2224405" cy="1633855"/>
          </a:xfrm>
          <a:prstGeom prst="rect">
            <a:avLst/>
          </a:prstGeom>
          <a:noFill/>
          <a:ln w="9525" cap="flat" cmpd="sng" algn="ctr">
            <a:noFill/>
            <a:prstDash val="solid"/>
            <a:miter lim="800000"/>
            <a:headEnd type="none" w="med" len="med"/>
            <a:tailEnd type="none" w="med" len="med"/>
          </a:ln>
          <a:effectLst/>
        </p:spPr>
      </p:pic>
      <p:pic>
        <p:nvPicPr>
          <p:cNvPr id="6" name="Picture 3" descr="G:\2018工作计划表\总结\巡展\12月\640 (2).webp.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E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fSQAADkHAAC1MwAADh4AAAAAAAA="/>
              </a:ext>
            </a:extLst>
          </p:cNvPicPr>
          <p:nvPr/>
        </p:nvPicPr>
        <p:blipFill>
          <a:blip xmlns:r="http://schemas.openxmlformats.org/officeDocument/2006/relationships" r:embed="rId4"/>
          <a:stretch>
            <a:fillRect/>
          </a:stretch>
        </p:blipFill>
        <p:spPr>
          <a:xfrm>
            <a:off x="5931535" y="1174115"/>
            <a:ext cx="2473960" cy="3711575"/>
          </a:xfrm>
          <a:prstGeom prst="rect">
            <a:avLst/>
          </a:prstGeom>
          <a:noFill/>
          <a:ln w="9525" cap="flat" cmpd="sng" algn="ctr">
            <a:noFill/>
            <a:prstDash val="solid"/>
            <a:miter lim="800000"/>
            <a:headEnd type="none" w="med" len="med"/>
            <a:tailEnd type="none" w="med" len="med"/>
          </a:ln>
          <a:effectLst/>
        </p:spPr>
      </p:pic>
      <p:pic>
        <p:nvPicPr>
          <p:cNvPr id="7" name="Picture 4" descr="G:\2018工作计划表\总结\巡展\12月\640.webp (1).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C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tRMAADcHAADuIgAACx4AAAAAAAA="/>
              </a:ext>
            </a:extLst>
          </p:cNvPicPr>
          <p:nvPr/>
        </p:nvPicPr>
        <p:blipFill>
          <a:blip xmlns:r="http://schemas.openxmlformats.org/officeDocument/2006/relationships" r:embed="rId5"/>
          <a:stretch>
            <a:fillRect/>
          </a:stretch>
        </p:blipFill>
        <p:spPr>
          <a:xfrm>
            <a:off x="3203575" y="1172845"/>
            <a:ext cx="2474595" cy="3710940"/>
          </a:xfrm>
          <a:prstGeom prst="rect">
            <a:avLst/>
          </a:prstGeom>
          <a:noFill/>
          <a:ln w="9525" cap="flat" cmpd="sng" algn="ctr">
            <a:noFill/>
            <a:prstDash val="solid"/>
            <a:miter lim="800000"/>
            <a:headEnd type="none" w="med" len="med"/>
            <a:tailEnd type="none" w="med" len="med"/>
          </a:ln>
          <a:effectLst/>
        </p:spPr>
      </p:pic>
      <p:pic>
        <p:nvPicPr>
          <p:cNvPr id="8" name="Picture 5" descr="G:\2018工作计划表\总结\巡展\12月\640.webp (2).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CAgIC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hQkAAEIeAAACGAAA6ycAAAAAAAA="/>
              </a:ext>
            </a:extLst>
          </p:cNvPicPr>
          <p:nvPr/>
        </p:nvPicPr>
        <p:blipFill>
          <a:blip xmlns:r="http://schemas.openxmlformats.org/officeDocument/2006/relationships" r:embed="rId6"/>
          <a:stretch>
            <a:fillRect/>
          </a:stretch>
        </p:blipFill>
        <p:spPr>
          <a:xfrm>
            <a:off x="1547495" y="4918710"/>
            <a:ext cx="2355215" cy="1570355"/>
          </a:xfrm>
          <a:prstGeom prst="rect">
            <a:avLst/>
          </a:prstGeom>
          <a:noFill/>
          <a:ln w="9525" cap="flat" cmpd="sng" algn="ctr">
            <a:noFill/>
            <a:prstDash val="solid"/>
            <a:miter lim="800000"/>
            <a:headEnd type="none" w="med" len="med"/>
            <a:tailEnd type="none" w="med" len="med"/>
          </a:ln>
          <a:effectLst/>
        </p:spPr>
      </p:pic>
      <p:pic>
        <p:nvPicPr>
          <p:cNvPr id="9" name="Picture 6" descr="G:\2018工作计划表\总结\巡展\12月\640.webp (3).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E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HAIAAEEHAAB0EQAARR4AAAAAAAA="/>
              </a:ext>
            </a:extLst>
          </p:cNvPicPr>
          <p:nvPr/>
        </p:nvPicPr>
        <p:blipFill>
          <a:blip xmlns:r="http://schemas.openxmlformats.org/officeDocument/2006/relationships" r:embed="rId7"/>
          <a:stretch>
            <a:fillRect/>
          </a:stretch>
        </p:blipFill>
        <p:spPr>
          <a:xfrm>
            <a:off x="342900" y="1179195"/>
            <a:ext cx="2494280" cy="374142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QDOR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iigAo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3"/>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5"/>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wUmm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bAQAAGAIAAJozAAAHBQAAAAAAAA=="/>
              </a:ext>
            </a:extLst>
          </p:cNvSpPr>
          <p:nvPr/>
        </p:nvSpPr>
        <p:spPr>
          <a:xfrm>
            <a:off x="179705" y="340360"/>
            <a:ext cx="8208645" cy="47688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C00000"/>
                </a:solidFill>
                <a:latin typeface="Arial" pitchFamily="2" charset="0"/>
                <a:ea typeface="Calibri" pitchFamily="2" charset="0"/>
                <a:cs typeface="Calibri" pitchFamily="2" charset="0"/>
              </a:rPr>
              <a:t>在网店创建图书专题页面</a:t>
            </a:r>
            <a:r>
              <a:rPr lang="en-us" sz="2400" b="1">
                <a:solidFill>
                  <a:srgbClr val="C00000"/>
                </a:solidFill>
                <a:latin typeface="Arial" pitchFamily="2" charset="0"/>
                <a:ea typeface="Calibri" pitchFamily="2" charset="0"/>
                <a:cs typeface="Calibri" pitchFamily="2" charset="0"/>
              </a:rPr>
              <a:t>(</a:t>
            </a:r>
            <a:r>
              <a:rPr lang="zh-cn" sz="2400" b="1">
                <a:solidFill>
                  <a:srgbClr val="C00000"/>
                </a:solidFill>
                <a:latin typeface="Arial" pitchFamily="2" charset="0"/>
                <a:ea typeface="Calibri" pitchFamily="2" charset="0"/>
                <a:cs typeface="Calibri" pitchFamily="2" charset="0"/>
              </a:rPr>
              <a:t>当当网、亚马逊）</a:t>
            </a:r>
            <a:endParaRPr lang="en-us" sz="2400" b="1">
              <a:solidFill>
                <a:srgbClr val="C00000"/>
              </a:solidFill>
              <a:latin typeface="Arial" pitchFamily="2" charset="0"/>
              <a:ea typeface="Calibri" pitchFamily="2" charset="0"/>
              <a:cs typeface="Calibri" pitchFamily="2" charset="0"/>
            </a:endParaRPr>
          </a:p>
        </p:txBody>
      </p:sp>
      <p:pic>
        <p:nvPicPr>
          <p:cNvPr id="5" name="Picture 2" descr="G:\2018工作计划表\总结\巡展\IMG_3573.PN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GTVx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MCsAAEQAAABAOAAAIgkAAAAAAAA="/>
              </a:ext>
            </a:extLst>
          </p:cNvPicPr>
          <p:nvPr/>
        </p:nvPicPr>
        <p:blipFill>
          <a:blip xmlns:r="http://schemas.openxmlformats.org/officeDocument/2006/relationships" r:embed="rId4"/>
          <a:stretch>
            <a:fillRect/>
          </a:stretch>
        </p:blipFill>
        <p:spPr>
          <a:xfrm>
            <a:off x="7020560" y="43180"/>
            <a:ext cx="2123440" cy="1441450"/>
          </a:xfrm>
          <a:prstGeom prst="rect">
            <a:avLst/>
          </a:prstGeom>
          <a:noFill/>
          <a:ln w="9525" cap="flat" cmpd="sng" algn="ctr">
            <a:noFill/>
            <a:prstDash val="solid"/>
            <a:miter lim="800000"/>
            <a:headEnd type="none" w="med" len="med"/>
            <a:tailEnd type="none" w="med" len="med"/>
          </a:ln>
          <a:effectLst/>
        </p:spPr>
      </p:pic>
      <p:pic>
        <p:nvPicPr>
          <p:cNvPr id="6" name="Picture 3" descr="G:\2018工作计划表\总结\巡展\QQ图片20180116085025.pn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7uvVp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ogAAAK8IAACbEwAAUyYAAAAAAAA="/>
              </a:ext>
            </a:extLst>
          </p:cNvPicPr>
          <p:nvPr/>
        </p:nvPicPr>
        <p:blipFill>
          <a:blip xmlns:r="http://schemas.openxmlformats.org/officeDocument/2006/relationships" r:embed="rId5"/>
          <a:stretch>
            <a:fillRect/>
          </a:stretch>
        </p:blipFill>
        <p:spPr>
          <a:xfrm>
            <a:off x="102870" y="1411605"/>
            <a:ext cx="3084195" cy="4818380"/>
          </a:xfrm>
          <a:prstGeom prst="rect">
            <a:avLst/>
          </a:prstGeom>
          <a:noFill/>
          <a:ln w="9525" cap="flat" cmpd="sng" algn="ctr">
            <a:noFill/>
            <a:prstDash val="solid"/>
            <a:miter lim="800000"/>
            <a:headEnd type="none" w="med" len="med"/>
            <a:tailEnd type="none" w="med" len="med"/>
          </a:ln>
          <a:effectLst/>
        </p:spPr>
      </p:pic>
      <p:pic>
        <p:nvPicPr>
          <p:cNvPr id="7" name="Picture 4" descr="G:\2018工作计划表\总结\巡展\QQ图片20180116085126.pn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DNPc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dxQAABkRAAAlNwAAhyYAAAAAAAA="/>
              </a:ext>
            </a:extLst>
          </p:cNvPicPr>
          <p:nvPr/>
        </p:nvPicPr>
        <p:blipFill>
          <a:blip xmlns:r="http://schemas.openxmlformats.org/officeDocument/2006/relationships" r:embed="rId6"/>
          <a:stretch>
            <a:fillRect/>
          </a:stretch>
        </p:blipFill>
        <p:spPr>
          <a:xfrm>
            <a:off x="3326765" y="2779395"/>
            <a:ext cx="5637530" cy="3483610"/>
          </a:xfrm>
          <a:prstGeom prst="rect">
            <a:avLst/>
          </a:prstGeom>
          <a:noFill/>
          <a:ln w="9525" cap="flat" cmpd="sng" algn="ctr">
            <a:noFill/>
            <a:prstDash val="solid"/>
            <a:miter lim="800000"/>
            <a:headEnd type="none" w="med" len="med"/>
            <a:tailEnd type="none" w="med" len="med"/>
          </a:ln>
          <a:effectLst/>
        </p:spPr>
      </p:pic>
      <p:pic>
        <p:nvPicPr>
          <p:cNvPr id="8" name="Picture 5" descr="G:\2018工作计划表\总结\巡展\IMG_3572.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DRfh3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ChUAAK8IAADPLwAADREAAAAAAAA="/>
              </a:ext>
            </a:extLst>
          </p:cNvPicPr>
          <p:nvPr/>
        </p:nvPicPr>
        <p:blipFill>
          <a:blip xmlns:r="http://schemas.openxmlformats.org/officeDocument/2006/relationships" r:embed="rId7"/>
          <a:stretch>
            <a:fillRect/>
          </a:stretch>
        </p:blipFill>
        <p:spPr>
          <a:xfrm>
            <a:off x="3420110" y="1411605"/>
            <a:ext cx="4351655" cy="136017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ZeOA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O8O6f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3"/>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5"/>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4Rfd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bAQAAGAIAAJozAAAHBQAAAAAAAA=="/>
              </a:ext>
            </a:extLst>
          </p:cNvSpPr>
          <p:nvPr/>
        </p:nvSpPr>
        <p:spPr>
          <a:xfrm>
            <a:off x="179705" y="340360"/>
            <a:ext cx="8208645" cy="47688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2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C00000"/>
                </a:solidFill>
                <a:latin typeface="Arial" pitchFamily="2" charset="0"/>
                <a:ea typeface="Calibri" pitchFamily="2" charset="0"/>
                <a:cs typeface="Calibri" pitchFamily="2" charset="0"/>
              </a:rPr>
              <a:t>在淘宝、天猫网店创建图书专题页面。</a:t>
            </a:r>
            <a:endParaRPr lang="en-us" sz="2400" b="1">
              <a:solidFill>
                <a:srgbClr val="C00000"/>
              </a:solidFill>
              <a:latin typeface="Arial" pitchFamily="2" charset="0"/>
              <a:ea typeface="Calibri" pitchFamily="2" charset="0"/>
              <a:cs typeface="Calibri" pitchFamily="2" charset="0"/>
            </a:endParaRPr>
          </a:p>
        </p:txBody>
      </p:sp>
      <p:pic>
        <p:nvPicPr>
          <p:cNvPr id="5" name="Picture 2" descr="C:\Users\WangY\Desktop\QQ图片20170106142412.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w9kq2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GwEAABoFAADdGgAAsxUAAAAAAAA="/>
              </a:ext>
            </a:extLst>
          </p:cNvPicPr>
          <p:nvPr/>
        </p:nvPicPr>
        <p:blipFill>
          <a:blip xmlns:r="http://schemas.openxmlformats.org/officeDocument/2006/relationships" r:embed="rId4"/>
          <a:stretch>
            <a:fillRect/>
          </a:stretch>
        </p:blipFill>
        <p:spPr>
          <a:xfrm>
            <a:off x="179705" y="829310"/>
            <a:ext cx="4187190" cy="2698115"/>
          </a:xfrm>
          <a:prstGeom prst="rect">
            <a:avLst/>
          </a:prstGeom>
          <a:noFill/>
          <a:ln w="9525" cap="flat" cmpd="sng" algn="ctr">
            <a:noFill/>
            <a:prstDash val="solid"/>
            <a:miter lim="800000"/>
            <a:headEnd type="none" w="med" len="med"/>
            <a:tailEnd type="none" w="med" len="med"/>
          </a:ln>
          <a:effectLst/>
        </p:spPr>
      </p:pic>
      <p:pic>
        <p:nvPicPr>
          <p:cNvPr id="6" name="Picture 3" descr="C:\Users\WangY\Desktop\QQ图片20170106142353.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8EeEb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xSIAAGICAADeNgAAlSkAAAAAAAA="/>
              </a:ext>
            </a:extLst>
          </p:cNvPicPr>
          <p:nvPr/>
        </p:nvPicPr>
        <p:blipFill>
          <a:blip xmlns:r="http://schemas.openxmlformats.org/officeDocument/2006/relationships" r:embed="rId5"/>
          <a:stretch>
            <a:fillRect/>
          </a:stretch>
        </p:blipFill>
        <p:spPr>
          <a:xfrm>
            <a:off x="5652135" y="387350"/>
            <a:ext cx="3267075" cy="6372225"/>
          </a:xfrm>
          <a:prstGeom prst="rect">
            <a:avLst/>
          </a:prstGeom>
          <a:noFill/>
          <a:ln w="9525" cap="flat" cmpd="sng" algn="ctr">
            <a:noFill/>
            <a:prstDash val="solid"/>
            <a:miter lim="800000"/>
            <a:headEnd type="none" w="med" len="med"/>
            <a:tailEnd type="none" w="med" len="med"/>
          </a:ln>
          <a:effectLst/>
        </p:spPr>
      </p:pic>
      <p:pic>
        <p:nvPicPr>
          <p:cNvPr id="7" name="Picture 4" descr="C:\Users\WangY\Desktop\QQ图片20170106142405.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fXxK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QEAAN4WAAADHAAAXyYAAAAAAAA="/>
              </a:ext>
            </a:extLst>
          </p:cNvPicPr>
          <p:nvPr/>
        </p:nvPicPr>
        <p:blipFill>
          <a:blip xmlns:r="http://schemas.openxmlformats.org/officeDocument/2006/relationships" r:embed="rId6"/>
          <a:stretch>
            <a:fillRect/>
          </a:stretch>
        </p:blipFill>
        <p:spPr>
          <a:xfrm>
            <a:off x="323215" y="3717290"/>
            <a:ext cx="4230370" cy="252031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XVCw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Gw0AAAg0AAAmFgAAAAAAAA=="/>
              </a:ext>
            </a:extLst>
          </p:cNvSpPr>
          <p:nvPr>
            <p:ph type="ctrTitle"/>
          </p:nvPr>
        </p:nvSpPr>
        <p:spPr>
          <a:xfrm>
            <a:off x="685800" y="2130425"/>
            <a:ext cx="7772400" cy="14700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sp>
        <p:nvSpPr>
          <p:cNvPr id="3" name="副标题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0Iku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AAA6BcAANAvAACwIgAAAAAAAA=="/>
              </a:ext>
            </a:extLst>
          </p:cNvSpPr>
          <p:nvPr>
            <p:ph type="subTitle" idx="1"/>
          </p:nvPr>
        </p:nvSpPr>
        <p:spPr>
          <a:xfrm>
            <a:off x="1371600" y="3886200"/>
            <a:ext cx="6400800" cy="17526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ctr" defTabSz="914400">
              <a:lnSpc>
                <a:spcPct val="100000"/>
              </a:lnSpc>
              <a:spcBef>
                <a:spcPts val="0"/>
              </a:spcBef>
              <a:spcAft>
                <a:spcPts val="0"/>
              </a:spcAft>
              <a:buNone/>
              <a:tabLst/>
              <a:defRPr lang="zh-cn" sz="3200" b="0" i="0" u="none" strike="noStrike" kern="1" spc="0" baseline="0">
                <a:solidFill>
                  <a:srgbClr val="8C8C8C"/>
                </a:solidFill>
                <a:effectLst/>
                <a:latin typeface="Calibri" pitchFamily="2" charset="0"/>
                <a:ea typeface="Calibri" pitchFamily="2" charset="0"/>
                <a:cs typeface="Calibri" pitchFamily="2" charset="0"/>
              </a:defRPr>
            </a:lvl1pPr>
            <a:lvl2pPr marL="457200" marR="0" indent="0" algn="ctr" defTabSz="914400">
              <a:lnSpc>
                <a:spcPct val="100000"/>
              </a:lnSpc>
              <a:spcBef>
                <a:spcPts val="0"/>
              </a:spcBef>
              <a:spcAft>
                <a:spcPts val="0"/>
              </a:spcAft>
              <a:buNone/>
              <a:tabLst/>
              <a:defRPr lang="zh-cn" sz="2800" b="0" i="0" u="none" strike="noStrike" kern="1" spc="0" baseline="0">
                <a:solidFill>
                  <a:srgbClr val="8C8C8C"/>
                </a:solidFill>
                <a:effectLst/>
                <a:latin typeface="Calibri" pitchFamily="2" charset="0"/>
                <a:ea typeface="Calibri" pitchFamily="2" charset="0"/>
                <a:cs typeface="Calibri" pitchFamily="2" charset="0"/>
              </a:defRPr>
            </a:lvl2pPr>
            <a:lvl3pPr marL="914400" marR="0" indent="0" algn="ctr" defTabSz="914400">
              <a:lnSpc>
                <a:spcPct val="100000"/>
              </a:lnSpc>
              <a:spcBef>
                <a:spcPts val="0"/>
              </a:spcBef>
              <a:spcAft>
                <a:spcPts val="0"/>
              </a:spcAft>
              <a:buNone/>
              <a:tabLst/>
              <a:defRPr lang="zh-cn" sz="2400" b="0" i="0" u="none" strike="noStrike" kern="1" spc="0" baseline="0">
                <a:solidFill>
                  <a:srgbClr val="8C8C8C"/>
                </a:solidFill>
                <a:effectLst/>
                <a:latin typeface="Calibri" pitchFamily="2" charset="0"/>
                <a:ea typeface="Calibri" pitchFamily="2" charset="0"/>
                <a:cs typeface="Calibri" pitchFamily="2" charset="0"/>
              </a:defRPr>
            </a:lvl3pPr>
            <a:lvl4pPr marL="1371600" marR="0" indent="0" algn="ctr" defTabSz="914400">
              <a:lnSpc>
                <a:spcPct val="100000"/>
              </a:lnSpc>
              <a:spcBef>
                <a:spcPts val="0"/>
              </a:spcBef>
              <a:spcAft>
                <a:spcPts val="0"/>
              </a:spcAft>
              <a:buNone/>
              <a:tabLst/>
              <a:defRPr lang="zh-cn" sz="2000" b="0" i="0" u="none" strike="noStrike" kern="1" spc="0" baseline="0">
                <a:solidFill>
                  <a:srgbClr val="8C8C8C"/>
                </a:solidFill>
                <a:effectLst/>
                <a:latin typeface="Calibri" pitchFamily="2" charset="0"/>
                <a:ea typeface="Calibri" pitchFamily="2" charset="0"/>
                <a:cs typeface="Calibri" pitchFamily="2" charset="0"/>
              </a:defRPr>
            </a:lvl4pPr>
            <a:lvl5pPr marL="1828800" marR="0" indent="0" algn="ctr" defTabSz="914400">
              <a:lnSpc>
                <a:spcPct val="100000"/>
              </a:lnSpc>
              <a:spcBef>
                <a:spcPts val="0"/>
              </a:spcBef>
              <a:spcAft>
                <a:spcPts val="0"/>
              </a:spcAft>
              <a:buNone/>
              <a:tabLst/>
              <a:defRPr lang="zh-cn" sz="2000" b="0" i="0" u="none" strike="noStrike" kern="1" spc="0" baseline="0">
                <a:solidFill>
                  <a:srgbClr val="8C8C8C"/>
                </a:solidFill>
                <a:effectLst/>
                <a:latin typeface="Calibri" pitchFamily="2" charset="0"/>
                <a:ea typeface="Calibri" pitchFamily="2" charset="0"/>
                <a:cs typeface="Calibri" pitchFamily="2" charset="0"/>
              </a:defRPr>
            </a:lvl5pPr>
          </a:lstStyle>
          <a:p>
            <a:pPr marL="0" indent="0" algn="ctr">
              <a:buNone/>
              <a:defRPr lang="zh-cn">
                <a:solidFill>
                  <a:srgbClr val="8C8C8C"/>
                </a:solidFill>
              </a:defRPr>
            </a:pPr>
          </a:p>
        </p:txBody>
      </p:sp>
      <p:pic>
        <p:nvPicPr>
          <p:cNvPr id="4" name="图片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jHyhw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AAAAABUAAABAOAAARSoAAAAAAAA="/>
              </a:ext>
            </a:extLst>
          </p:cNvPicPr>
          <p:nvPr/>
        </p:nvPicPr>
        <p:blipFill>
          <a:blip xmlns:r="http://schemas.openxmlformats.org/officeDocument/2006/relationships" r:embed="rId2"/>
          <a:stretch>
            <a:fillRect/>
          </a:stretch>
        </p:blipFill>
        <p:spPr>
          <a:xfrm>
            <a:off x="0" y="13335"/>
            <a:ext cx="9144000" cy="6858000"/>
          </a:xfrm>
          <a:prstGeom prst="rect">
            <a:avLst/>
          </a:prstGeom>
          <a:noFill/>
          <a:ln w="9525" cap="flat" cmpd="sng" algn="ctr">
            <a:noFill/>
            <a:prstDash val="solid"/>
            <a:miter lim="800000"/>
            <a:headEnd type="none" w="med" len="med"/>
            <a:tailEnd type="none" w="med" len="med"/>
          </a:ln>
          <a:effectLst/>
        </p:spPr>
      </p:pic>
      <p:sp>
        <p:nvSpPr>
          <p:cNvPr id="5"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UQMK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BAAAuxEAAEYyAAAWFgAAAAAAAA=="/>
              </a:ext>
            </a:extLst>
          </p:cNvSpPr>
          <p:nvPr/>
        </p:nvSpPr>
        <p:spPr>
          <a:xfrm>
            <a:off x="685800" y="2882265"/>
            <a:ext cx="7486650" cy="7080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000" b="1">
                <a:solidFill>
                  <a:srgbClr val="C00000"/>
                </a:solidFill>
                <a:latin typeface="黑体" pitchFamily="3" charset="134"/>
                <a:ea typeface="黑体" pitchFamily="3" charset="134"/>
                <a:cs typeface="Calibri" pitchFamily="2" charset="0"/>
              </a:rPr>
              <a:t>教师教育“课证融合”系列教材</a:t>
            </a:r>
            <a:endParaRPr lang="en-us" sz="4800" b="1">
              <a:solidFill>
                <a:srgbClr val="C00000"/>
              </a:solidFill>
              <a:latin typeface="Arial" pitchFamily="2" charset="0"/>
              <a:ea typeface="Arial" pitchFamily="2" charset="0"/>
              <a:cs typeface="Calibri" pitchFamily="2" charset="0"/>
            </a:endParaRPr>
          </a:p>
        </p:txBody>
      </p:sp>
      <p:pic>
        <p:nvPicPr>
          <p:cNvPr id="6" name="Picture 2" descr="G:\ppt\QQ图片20180522195314.pn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9V1Ww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aAEAAKMYAADYNgAAoyQAAAAAAAA="/>
              </a:ext>
            </a:extLst>
          </p:cNvPicPr>
          <p:nvPr/>
        </p:nvPicPr>
        <p:blipFill>
          <a:blip xmlns:r="http://schemas.openxmlformats.org/officeDocument/2006/relationships" r:embed="rId3"/>
          <a:stretch>
            <a:fillRect/>
          </a:stretch>
        </p:blipFill>
        <p:spPr>
          <a:xfrm>
            <a:off x="228600" y="4004945"/>
            <a:ext cx="8686800" cy="195072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Zc1x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KNB1H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eRNl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8BAAAwAYAANQxAAArHwAAAAAAAA=="/>
              </a:ext>
            </a:extLst>
          </p:cNvSpPr>
          <p:nvPr/>
        </p:nvSpPr>
        <p:spPr>
          <a:xfrm>
            <a:off x="688340" y="1097280"/>
            <a:ext cx="7411720" cy="396938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solidFill>
                  <a:srgbClr val="0070C0"/>
                </a:solidFill>
                <a:latin typeface="宋体" pitchFamily="0" charset="134"/>
                <a:ea typeface="宋体" pitchFamily="0" charset="134"/>
                <a:cs typeface="Calibri" pitchFamily="2" charset="0"/>
              </a:rPr>
              <a:t>一、教材定位</a:t>
            </a:r>
            <a:endParaRPr lang="zh-cn" sz="2800" b="1">
              <a:solidFill>
                <a:srgbClr val="0070C0"/>
              </a:solidFill>
              <a:latin typeface="宋体" pitchFamily="0" charset="134"/>
              <a:ea typeface="宋体"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latin typeface="华文仿宋" pitchFamily="0" charset="134"/>
                <a:ea typeface="华文仿宋" pitchFamily="0" charset="134"/>
                <a:cs typeface="Calibri" pitchFamily="2" charset="0"/>
              </a:rPr>
              <a:t>    教师教育“课证融合”系列教材是一套由全国教师教育课程联盟组织编写并在加盟院校内使用的，在现有教师教育课程体系中全面、有机地融入国家教师资格考试内容的</a:t>
            </a:r>
            <a:r>
              <a:rPr lang="zh-cn" sz="2800" b="1">
                <a:solidFill>
                  <a:srgbClr val="C00000"/>
                </a:solidFill>
                <a:latin typeface="华文仿宋" pitchFamily="0" charset="134"/>
                <a:ea typeface="华文仿宋" pitchFamily="0" charset="134"/>
                <a:cs typeface="Calibri" pitchFamily="2" charset="0"/>
              </a:rPr>
              <a:t>创新型互联网</a:t>
            </a:r>
            <a:r>
              <a:rPr lang="en-us" sz="2800" b="1">
                <a:solidFill>
                  <a:srgbClr val="C00000"/>
                </a:solidFill>
                <a:latin typeface="华文仿宋" pitchFamily="0" charset="134"/>
                <a:ea typeface="华文仿宋" pitchFamily="0" charset="134"/>
                <a:cs typeface="Calibri" pitchFamily="2" charset="0"/>
              </a:rPr>
              <a:t>+</a:t>
            </a:r>
            <a:r>
              <a:rPr lang="zh-cn" sz="2800" b="1">
                <a:solidFill>
                  <a:srgbClr val="C00000"/>
                </a:solidFill>
                <a:latin typeface="华文仿宋" pitchFamily="0" charset="134"/>
                <a:ea typeface="华文仿宋" pitchFamily="0" charset="134"/>
                <a:cs typeface="Calibri" pitchFamily="2" charset="0"/>
              </a:rPr>
              <a:t>教材。</a:t>
            </a:r>
            <a:endParaRPr lang="en-us" sz="2800" b="1">
              <a:solidFill>
                <a:srgbClr val="C00000"/>
              </a:solidFill>
              <a:latin typeface="华文仿宋" pitchFamily="0" charset="134"/>
              <a:ea typeface="华文仿宋" pitchFamily="0" charset="134"/>
              <a:cs typeface="Calibri" pitchFamily="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E0y4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ybf9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4gNlY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hAwAAtAQAAI00AAAZIQAAAAAAAA=="/>
              </a:ext>
            </a:extLst>
          </p:cNvSpPr>
          <p:nvPr/>
        </p:nvSpPr>
        <p:spPr>
          <a:xfrm>
            <a:off x="549275" y="764540"/>
            <a:ext cx="7993380" cy="46158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solidFill>
                  <a:srgbClr val="0070C0"/>
                </a:solidFill>
                <a:latin typeface="华文仿宋" pitchFamily="0" charset="134"/>
                <a:ea typeface="华文仿宋" pitchFamily="0" charset="134"/>
                <a:cs typeface="Calibri" pitchFamily="2" charset="0"/>
              </a:rPr>
              <a:t>课程体系完整</a:t>
            </a:r>
            <a:r>
              <a:rPr lang="zh-cn" sz="2800" b="1">
                <a:latin typeface="华文仿宋" pitchFamily="0" charset="134"/>
                <a:ea typeface="华文仿宋" pitchFamily="0" charset="134"/>
                <a:cs typeface="Calibri" pitchFamily="2" charset="0"/>
              </a:rPr>
              <a:t>：本套教材是依据教师教育课程标准而编写的教学用书，因此属于国家课程的配套用书，必须保证课程体系的完整、科学、合理</a:t>
            </a:r>
            <a:endParaRPr lang="zh-cn" sz="2800" b="1">
              <a:latin typeface="华文仿宋" pitchFamily="0" charset="134"/>
              <a:ea typeface="华文仿宋"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800" b="1">
              <a:latin typeface="华文仿宋" pitchFamily="0" charset="134"/>
              <a:ea typeface="华文仿宋"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solidFill>
                  <a:srgbClr val="0070C0"/>
                </a:solidFill>
                <a:latin typeface="华文仿宋" pitchFamily="0" charset="134"/>
                <a:ea typeface="华文仿宋" pitchFamily="0" charset="134"/>
                <a:cs typeface="Calibri" pitchFamily="2" charset="0"/>
              </a:rPr>
              <a:t>备考实用性强</a:t>
            </a:r>
            <a:r>
              <a:rPr lang="zh-cn" sz="2800" b="1">
                <a:latin typeface="华文仿宋" pitchFamily="0" charset="134"/>
                <a:ea typeface="华文仿宋" pitchFamily="0" charset="134"/>
                <a:cs typeface="Calibri" pitchFamily="2" charset="0"/>
              </a:rPr>
              <a:t>：可以作为教师资格考试的备考教材，方便学生学习、掌握考试内容，了解考试特点，熟悉考试题型，最后顺利通过考试。</a:t>
            </a:r>
            <a:endParaRPr lang="en-us" sz="2800" b="1">
              <a:latin typeface="华文仿宋" pitchFamily="0" charset="134"/>
              <a:ea typeface="华文仿宋" pitchFamily="0" charset="134"/>
              <a:cs typeface="Calibri" pitchFamily="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Ccxm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graphicFrame>
        <p:nvGraphicFramePr>
          <p:cNvPr id="3" name="表格1"/>
          <p:cNvGraphicFramePr>
            <a:graphicFrameLocks noGrp="1"/>
          </p:cNvGraphicFramePr>
          <p:nvPr/>
        </p:nvGraphicFramePr>
        <p:xfrm>
          <a:off x="2711450" y="3480435"/>
          <a:ext cx="3721100" cy="765810"/>
        </p:xfrm>
        <a:graphic>
          <a:graphicData uri="http://schemas.openxmlformats.org/drawingml/2006/table">
            <a:tbl>
              <a:tblPr/>
              <a:tblGrid>
                <a:gridCol w="3721100"/>
              </a:tblGrid>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100"/>
                        <a:t>Web</a:t>
                      </a:r>
                      <a:r>
                        <a:rPr lang="zh-cn" sz="1100"/>
                        <a:t>程序设计基础</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1100"/>
                        <a:t>数据结构与算法设计分析</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100"/>
                        <a:t>C</a:t>
                      </a:r>
                      <a:r>
                        <a:rPr lang="zh-cn" sz="1100"/>
                        <a:t>与</a:t>
                      </a:r>
                      <a:r>
                        <a:rPr lang="en-us" sz="1100"/>
                        <a:t>C++</a:t>
                      </a:r>
                      <a:r>
                        <a:rPr lang="zh-cn" sz="1100"/>
                        <a:t>程序设计</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bl>
          </a:graphicData>
        </a:graphic>
      </p:graphicFrame>
      <p:pic>
        <p:nvPicPr>
          <p:cNvPr id="17" name="内容占位符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f9m/x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AAAAAAAAAABAOAAAMCoAAAAAAAA="/>
              </a:ext>
            </a:extLst>
          </p:cNvPicPr>
          <p:nvPr/>
        </p:nvPicPr>
        <p:blipFill>
          <a:blip xmlns:r="http://schemas.openxmlformats.org/officeDocument/2006/relationships" r:embed="rId2"/>
          <a:stretch>
            <a:fillRect/>
          </a:stretch>
        </p:blipFill>
        <p:spPr>
          <a:xfrm>
            <a:off x="0" y="0"/>
            <a:ext cx="9144000" cy="6858000"/>
          </a:xfrm>
          <a:prstGeom prst="rect">
            <a:avLst/>
          </a:prstGeom>
          <a:noFill/>
          <a:ln w="9525" cap="flat" cmpd="sng" algn="ctr">
            <a:noFill/>
            <a:prstDash val="solid"/>
            <a:miter lim="800000"/>
            <a:headEnd type="none" w="med" len="med"/>
            <a:tailEnd type="none" w="med" len="med"/>
          </a:ln>
          <a:effectLst/>
        </p:spPr>
      </p:pic>
      <p:sp>
        <p:nvSpPr>
          <p:cNvPr id="18"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4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JAwAA2AoAAPY0AACtJgAAAAAAAA=="/>
              </a:ext>
            </a:extLst>
          </p:cNvSpPr>
          <p:nvPr/>
        </p:nvSpPr>
        <p:spPr>
          <a:xfrm>
            <a:off x="534035" y="1762760"/>
            <a:ext cx="8075295" cy="45243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342900" marR="0" indent="-342900" algn="l" defTabSz="914400">
              <a:lnSpc>
                <a:spcPct val="15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FF0000"/>
                </a:solidFill>
                <a:latin typeface="华文仿宋" pitchFamily="0" charset="134"/>
                <a:ea typeface="华文仿宋" pitchFamily="0" charset="134"/>
                <a:cs typeface="Calibri" pitchFamily="2" charset="0"/>
              </a:rPr>
              <a:t>课堂教学用书</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本套教材为教师教育课堂教学用书，即学生课本或课程教材</a:t>
            </a:r>
            <a:endParaRPr lang="en-us" sz="2400" b="1">
              <a:latin typeface="华文仿宋" pitchFamily="0" charset="134"/>
              <a:ea typeface="华文仿宋" pitchFamily="0" charset="134"/>
              <a:cs typeface="Calibri" pitchFamily="2" charset="0"/>
            </a:endParaRPr>
          </a:p>
          <a:p>
            <a:pPr marL="342900" marR="0" indent="-342900" algn="l" defTabSz="914400">
              <a:lnSpc>
                <a:spcPct val="15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FF0000"/>
                </a:solidFill>
                <a:latin typeface="华文仿宋" pitchFamily="0" charset="134"/>
                <a:ea typeface="华文仿宋" pitchFamily="0" charset="134"/>
                <a:cs typeface="Calibri" pitchFamily="2" charset="0"/>
              </a:rPr>
              <a:t>考点全面、有机融合</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将教师资格考试的内容（考纲规定的考试内容）全面、有机地融合在教材中</a:t>
            </a:r>
            <a:endParaRPr lang="en-us" sz="2400" b="1">
              <a:latin typeface="华文仿宋" pitchFamily="0" charset="134"/>
              <a:ea typeface="华文仿宋" pitchFamily="0" charset="134"/>
              <a:cs typeface="Calibri" pitchFamily="2" charset="0"/>
            </a:endParaRPr>
          </a:p>
          <a:p>
            <a:pPr marL="342900" marR="0" indent="-342900" algn="l" defTabSz="914400">
              <a:lnSpc>
                <a:spcPct val="15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FF0000"/>
                </a:solidFill>
                <a:latin typeface="华文仿宋" pitchFamily="0" charset="134"/>
                <a:ea typeface="华文仿宋" pitchFamily="0" charset="134"/>
                <a:cs typeface="Calibri" pitchFamily="2" charset="0"/>
              </a:rPr>
              <a:t>使用对象明确</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省属师范学院、高等师范专科学校师范生为主</a:t>
            </a:r>
            <a:endParaRPr lang="en-us" sz="2400" b="1">
              <a:latin typeface="华文仿宋" pitchFamily="0" charset="134"/>
              <a:ea typeface="华文仿宋" pitchFamily="0" charset="134"/>
              <a:cs typeface="Calibri" pitchFamily="2" charset="0"/>
            </a:endParaRPr>
          </a:p>
          <a:p>
            <a:pPr marL="342900" marR="0" indent="-342900" algn="l" defTabSz="914400">
              <a:lnSpc>
                <a:spcPct val="15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FF0000"/>
                </a:solidFill>
                <a:latin typeface="华文仿宋" pitchFamily="0" charset="134"/>
                <a:ea typeface="华文仿宋" pitchFamily="0" charset="134"/>
                <a:cs typeface="Calibri" pitchFamily="2" charset="0"/>
              </a:rPr>
              <a:t>自编自用</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主要由全国教师教育课程联盟会员（单位会员、个人会员）联合编写并使用</a:t>
            </a:r>
            <a:endParaRPr lang="en-us" sz="2400" b="1">
              <a:latin typeface="华文仿宋" pitchFamily="0" charset="134"/>
              <a:ea typeface="华文仿宋" pitchFamily="0" charset="134"/>
              <a:cs typeface="Calibri" pitchFamily="2" charset="0"/>
            </a:endParaRPr>
          </a:p>
        </p:txBody>
      </p:sp>
      <p:sp>
        <p:nvSpPr>
          <p:cNvPr id="19" name="文本框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Rs8/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AwAAowYAAEQTAADZCQAAAAAAAA=="/>
              </a:ext>
            </a:extLst>
          </p:cNvSpPr>
          <p:nvPr/>
        </p:nvSpPr>
        <p:spPr>
          <a:xfrm>
            <a:off x="635635" y="1078865"/>
            <a:ext cx="2496185" cy="52197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solidFill>
                  <a:srgbClr val="0070C0"/>
                </a:solidFill>
              </a:rPr>
              <a:t>二、教材特色</a:t>
            </a:r>
            <a:endParaRPr lang="zh-cn" sz="2800" b="1">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6"/>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9AgAAYAMAAFk0AADDDAAAAAAAAA=="/>
              </a:ext>
            </a:extLst>
          </p:cNvSpPr>
          <p:nvPr/>
        </p:nvSpPr>
        <p:spPr>
          <a:xfrm>
            <a:off x="445135" y="548640"/>
            <a:ext cx="8064500" cy="15259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400" b="1">
                <a:solidFill>
                  <a:srgbClr val="0070C0"/>
                </a:solidFill>
                <a:latin typeface="华文隶书" pitchFamily="0" charset="134"/>
                <a:ea typeface="华文隶书" pitchFamily="0" charset="134"/>
                <a:cs typeface="Calibri" pitchFamily="2" charset="0"/>
              </a:rPr>
              <a:t>编写背景</a:t>
            </a:r>
            <a:endParaRPr lang="zh-cn" sz="1600" b="1">
              <a:solidFill>
                <a:srgbClr val="0070C0"/>
              </a:solidFill>
              <a:latin typeface="华文隶书" pitchFamily="0" charset="134"/>
              <a:ea typeface="华文隶书"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000">
              <a:latin typeface="华文仿宋" pitchFamily="0" charset="134"/>
              <a:ea typeface="华文仿宋" pitchFamily="0" charset="134"/>
              <a:cs typeface="Calibri" pitchFamily="2" charset="0"/>
            </a:endParaRPr>
          </a:p>
        </p:txBody>
      </p:sp>
      <p:sp>
        <p:nvSpPr>
          <p:cNvPr id="5"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bBAAA6AoAAFk0AAB3JAAAAAAAAA=="/>
              </a:ext>
            </a:extLst>
          </p:cNvSpPr>
          <p:nvPr/>
        </p:nvSpPr>
        <p:spPr>
          <a:xfrm>
            <a:off x="708025" y="1772920"/>
            <a:ext cx="7801610" cy="41548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200">
                <a:latin typeface="Arial" pitchFamily="2" charset="0"/>
                <a:ea typeface="Calibri" pitchFamily="2" charset="0"/>
                <a:cs typeface="Calibri" pitchFamily="2" charset="0"/>
              </a:rPr>
              <a:t>    </a:t>
            </a:r>
            <a:r>
              <a:rPr lang="zh-cn" sz="2800">
                <a:latin typeface="新宋体" pitchFamily="3" charset="134"/>
                <a:ea typeface="新宋体" pitchFamily="3" charset="134"/>
                <a:cs typeface="Calibri" pitchFamily="2" charset="0"/>
              </a:rPr>
              <a:t>随着我国经济社会和教育事业的快速发展，现行教师资格制度存在教师学历标准偏低、资格认定缺乏严格把关机制等不适应等问题。为此，教育部从</a:t>
            </a:r>
            <a:r>
              <a:rPr lang="en-us" sz="2800">
                <a:solidFill>
                  <a:srgbClr val="FF0000"/>
                </a:solidFill>
                <a:latin typeface="新宋体" pitchFamily="3" charset="134"/>
                <a:ea typeface="新宋体" pitchFamily="3" charset="134"/>
                <a:cs typeface="Calibri" pitchFamily="2" charset="0"/>
              </a:rPr>
              <a:t>2011</a:t>
            </a:r>
            <a:r>
              <a:rPr lang="zh-cn" sz="2800">
                <a:solidFill>
                  <a:srgbClr val="FF0000"/>
                </a:solidFill>
                <a:latin typeface="新宋体" pitchFamily="3" charset="134"/>
                <a:ea typeface="新宋体" pitchFamily="3" charset="134"/>
                <a:cs typeface="Calibri" pitchFamily="2" charset="0"/>
              </a:rPr>
              <a:t>年</a:t>
            </a:r>
            <a:r>
              <a:rPr lang="zh-cn" sz="2800">
                <a:latin typeface="新宋体" pitchFamily="3" charset="134"/>
                <a:ea typeface="新宋体" pitchFamily="3" charset="134"/>
                <a:cs typeface="Calibri" pitchFamily="2" charset="0"/>
              </a:rPr>
              <a:t>开始启动中小学教师资格考试制度改革工作。</a:t>
            </a:r>
            <a:br>
              <a:rPr lang="en-us" sz="2800">
                <a:latin typeface="新宋体" pitchFamily="3" charset="134"/>
                <a:ea typeface="新宋体" pitchFamily="3" charset="134"/>
                <a:cs typeface="Calibri" pitchFamily="2" charset="0"/>
              </a:rPr>
            </a:br>
            <a:endParaRPr lang="zh-cn" sz="3200">
              <a:latin typeface="新宋体" pitchFamily="3" charset="134"/>
              <a:ea typeface="新宋体" pitchFamily="3" charset="134"/>
              <a:cs typeface="Calibri" pitchFamily="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i5y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V7i1g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JwUAAPszAAD6IAAAAAAAAA=="/>
              </a:ext>
            </a:extLst>
          </p:cNvSpPr>
          <p:nvPr/>
        </p:nvSpPr>
        <p:spPr>
          <a:xfrm>
            <a:off x="457200" y="837565"/>
            <a:ext cx="7992745" cy="45231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342900" marR="0" indent="-342900" algn="l" defTabSz="914400">
              <a:lnSpc>
                <a:spcPct val="15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FF0000"/>
                </a:solidFill>
                <a:latin typeface="华文仿宋" pitchFamily="0" charset="134"/>
                <a:ea typeface="华文仿宋" pitchFamily="0" charset="134"/>
                <a:cs typeface="Calibri" pitchFamily="2" charset="0"/>
              </a:rPr>
              <a:t>互联网</a:t>
            </a:r>
            <a:r>
              <a:rPr lang="en-us" sz="2400" b="1">
                <a:solidFill>
                  <a:srgbClr val="FF0000"/>
                </a:solidFill>
                <a:latin typeface="华文仿宋" pitchFamily="0" charset="134"/>
                <a:ea typeface="华文仿宋" pitchFamily="0" charset="134"/>
                <a:cs typeface="Calibri" pitchFamily="2" charset="0"/>
              </a:rPr>
              <a:t>+</a:t>
            </a:r>
            <a:r>
              <a:rPr lang="zh-cn" sz="2400" b="1">
                <a:solidFill>
                  <a:srgbClr val="FF0000"/>
                </a:solidFill>
                <a:latin typeface="华文仿宋" pitchFamily="0" charset="134"/>
                <a:ea typeface="华文仿宋" pitchFamily="0" charset="134"/>
                <a:cs typeface="Calibri" pitchFamily="2" charset="0"/>
              </a:rPr>
              <a:t>教材</a:t>
            </a:r>
            <a:r>
              <a:rPr lang="zh-cn" sz="2400" b="1">
                <a:latin typeface="华文仿宋" pitchFamily="0" charset="134"/>
                <a:ea typeface="华文仿宋" pitchFamily="0" charset="134"/>
                <a:cs typeface="Calibri" pitchFamily="2" charset="0"/>
              </a:rPr>
              <a:t>：立体配套，扫描二维码，随时查看知识点后的历年真题或模拟题答案解析，以及考点拓展相关内容，方便教与学。</a:t>
            </a:r>
            <a:endParaRPr lang="zh-cn" sz="2400" b="1">
              <a:latin typeface="华文仿宋" pitchFamily="0" charset="134"/>
              <a:ea typeface="华文仿宋" pitchFamily="0" charset="134"/>
              <a:cs typeface="Calibri" pitchFamily="2" charset="0"/>
            </a:endParaRPr>
          </a:p>
          <a:p>
            <a:pPr marL="457200" marR="0" indent="-457200" algn="l" defTabSz="914400">
              <a:lnSpc>
                <a:spcPct val="150000"/>
              </a:lnSpc>
              <a:spcBef>
                <a:spcPts val="0"/>
              </a:spcBef>
              <a:spcAft>
                <a:spcPts val="0"/>
              </a:spcAft>
              <a:buClrTx/>
              <a:buSzTx/>
              <a:buFont typeface="Wingdings" pitchFamily="0" charset="2"/>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sz="2400" b="1">
              <a:latin typeface="华文仿宋" pitchFamily="0" charset="134"/>
              <a:ea typeface="华文仿宋" pitchFamily="0" charset="134"/>
              <a:cs typeface="Calibri" pitchFamily="2" charset="0"/>
            </a:endParaRPr>
          </a:p>
          <a:p>
            <a:pPr marL="342900" marR="0" indent="-342900" algn="l" defTabSz="914400">
              <a:lnSpc>
                <a:spcPct val="15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FF0000"/>
                </a:solidFill>
                <a:latin typeface="华文仿宋" pitchFamily="0" charset="134"/>
                <a:ea typeface="华文仿宋" pitchFamily="0" charset="134"/>
                <a:cs typeface="Calibri" pitchFamily="2" charset="0"/>
              </a:rPr>
              <a:t>内容全面</a:t>
            </a:r>
            <a:r>
              <a:rPr lang="zh-cn" sz="2400" b="1">
                <a:latin typeface="华文仿宋" pitchFamily="0" charset="134"/>
                <a:ea typeface="华文仿宋" pitchFamily="0" charset="134"/>
                <a:cs typeface="Calibri" pitchFamily="2" charset="0"/>
              </a:rPr>
              <a:t>：每章设置</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学习目标</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学习重点</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学习引导</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章节正文</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本章小结</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知识结构</a:t>
            </a:r>
            <a:r>
              <a:rPr lang="en-us" sz="2400" b="1">
                <a:latin typeface="华文仿宋" pitchFamily="0" charset="134"/>
                <a:ea typeface="华文仿宋" pitchFamily="0" charset="134"/>
                <a:cs typeface="Calibri" pitchFamily="2" charset="0"/>
              </a:rPr>
              <a:t>”</a:t>
            </a:r>
            <a:r>
              <a:rPr lang="zh-cn" sz="2400" b="1">
                <a:latin typeface="华文仿宋" pitchFamily="0" charset="134"/>
                <a:ea typeface="华文仿宋" pitchFamily="0" charset="134"/>
                <a:cs typeface="Calibri" pitchFamily="2" charset="0"/>
              </a:rPr>
              <a:t>。考点全覆盖：对某个学生（不同学段、学科）来说，全套教材必须涵盖教师资格考试的所有考试内容。</a:t>
            </a:r>
            <a:endParaRPr lang="zh-cn" sz="2400" b="1">
              <a:latin typeface="华文仿宋" pitchFamily="0" charset="134"/>
              <a:ea typeface="华文仿宋" pitchFamily="0" charset="134"/>
              <a:cs typeface="Calibri" pitchFamily="2"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j///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graphicFrame>
        <p:nvGraphicFramePr>
          <p:cNvPr id="3" name="表格1"/>
          <p:cNvGraphicFramePr>
            <a:graphicFrameLocks noGrp="1"/>
          </p:cNvGraphicFramePr>
          <p:nvPr/>
        </p:nvGraphicFramePr>
        <p:xfrm>
          <a:off x="2711450" y="3480435"/>
          <a:ext cx="3721100" cy="765810"/>
        </p:xfrm>
        <a:graphic>
          <a:graphicData uri="http://schemas.openxmlformats.org/drawingml/2006/table">
            <a:tbl>
              <a:tblPr/>
              <a:tblGrid>
                <a:gridCol w="3721100"/>
              </a:tblGrid>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100"/>
                        <a:t>Web</a:t>
                      </a:r>
                      <a:r>
                        <a:rPr lang="zh-cn" sz="1100"/>
                        <a:t>程序设计基础</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1100"/>
                        <a:t>数据结构与算法设计分析</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100"/>
                        <a:t>C</a:t>
                      </a:r>
                      <a:r>
                        <a:rPr lang="zh-cn" sz="1100"/>
                        <a:t>与</a:t>
                      </a:r>
                      <a:r>
                        <a:rPr lang="en-us" sz="1100"/>
                        <a:t>C++</a:t>
                      </a:r>
                      <a:r>
                        <a:rPr lang="zh-cn" sz="1100"/>
                        <a:t>程序设计</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bl>
          </a:graphicData>
        </a:graphic>
      </p:graphicFrame>
      <p:pic>
        <p:nvPicPr>
          <p:cNvPr id="17" name="内容占位符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kYL8w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AAAAAAAAAABAOAAAMCoAAAAAAAA="/>
              </a:ext>
            </a:extLst>
          </p:cNvPicPr>
          <p:nvPr/>
        </p:nvPicPr>
        <p:blipFill>
          <a:blip xmlns:r="http://schemas.openxmlformats.org/officeDocument/2006/relationships" r:embed="rId2"/>
          <a:stretch>
            <a:fillRect/>
          </a:stretch>
        </p:blipFill>
        <p:spPr>
          <a:xfrm>
            <a:off x="0" y="0"/>
            <a:ext cx="9144000" cy="6858000"/>
          </a:xfrm>
          <a:prstGeom prst="rect">
            <a:avLst/>
          </a:prstGeom>
          <a:noFill/>
          <a:ln w="9525" cap="flat" cmpd="sng" algn="ctr">
            <a:noFill/>
            <a:prstDash val="solid"/>
            <a:miter lim="800000"/>
            <a:headEnd type="none" w="med" len="med"/>
            <a:tailEnd type="none" w="med" len="med"/>
          </a:ln>
          <a:effectLst/>
        </p:spPr>
      </p:pic>
      <p:pic>
        <p:nvPicPr>
          <p:cNvPr id="18" name="图片 4" descr="QQ图片20180518160426"/>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ZYWlg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ZAUAAKkIAACKFQAAzxgAAAAAAAA="/>
              </a:ext>
            </a:extLst>
          </p:cNvPicPr>
          <p:nvPr/>
        </p:nvPicPr>
        <p:blipFill>
          <a:blip xmlns:r="http://schemas.openxmlformats.org/officeDocument/2006/relationships" r:embed="rId3"/>
          <a:stretch>
            <a:fillRect/>
          </a:stretch>
        </p:blipFill>
        <p:spPr>
          <a:xfrm>
            <a:off x="876300" y="1407795"/>
            <a:ext cx="2625090" cy="2625090"/>
          </a:xfrm>
          <a:prstGeom prst="rect">
            <a:avLst/>
          </a:prstGeom>
          <a:noFill/>
          <a:ln w="9525" cap="flat" cmpd="sng" algn="ctr">
            <a:noFill/>
            <a:prstDash val="solid"/>
            <a:miter lim="800000"/>
            <a:headEnd type="none" w="med" len="med"/>
            <a:tailEnd type="none" w="med" len="med"/>
          </a:ln>
          <a:effectLst/>
        </p:spPr>
      </p:pic>
      <p:pic>
        <p:nvPicPr>
          <p:cNvPr id="19" name="图片 5" descr="QQ图片2018051816043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Db+me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oSEAADgIAACqMgAAQRkAAAAAAAA="/>
              </a:ext>
            </a:extLst>
          </p:cNvPicPr>
          <p:nvPr/>
        </p:nvPicPr>
        <p:blipFill>
          <a:blip xmlns:r="http://schemas.openxmlformats.org/officeDocument/2006/relationships" r:embed="rId4"/>
          <a:stretch>
            <a:fillRect/>
          </a:stretch>
        </p:blipFill>
        <p:spPr>
          <a:xfrm>
            <a:off x="5466715" y="1336040"/>
            <a:ext cx="2769235" cy="2769235"/>
          </a:xfrm>
          <a:prstGeom prst="rect">
            <a:avLst/>
          </a:prstGeom>
          <a:noFill/>
          <a:ln w="9525" cap="flat" cmpd="sng" algn="ctr">
            <a:noFill/>
            <a:prstDash val="solid"/>
            <a:miter lim="800000"/>
            <a:headEnd type="none" w="med" len="med"/>
            <a:tailEnd type="none" w="med" len="med"/>
          </a:ln>
          <a:effectLst/>
        </p:spPr>
      </p:pic>
      <p:sp>
        <p:nvSpPr>
          <p:cNvPr id="20" name="文本框 9"/>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EUW0c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JQAAQRkAAIguAACFGwAAAAAAAA=="/>
              </a:ext>
            </a:extLst>
          </p:cNvSpPr>
          <p:nvPr/>
        </p:nvSpPr>
        <p:spPr>
          <a:xfrm>
            <a:off x="6139180" y="4105275"/>
            <a:ext cx="1424940" cy="3683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solidFill>
                  <a:srgbClr val="FF0000"/>
                </a:solidFill>
              </a:rPr>
              <a:t>考点拓展</a:t>
            </a:r>
            <a:endParaRPr lang="zh-cn" b="1">
              <a:solidFill>
                <a:srgbClr val="FF0000"/>
              </a:solidFill>
            </a:endParaRPr>
          </a:p>
        </p:txBody>
      </p:sp>
      <p:sp>
        <p:nvSpPr>
          <p:cNvPr id="21" name="文本框 10"/>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qwfD0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RCAAAzxgAABkPAAATGwAAAAAAAA=="/>
              </a:ext>
            </a:extLst>
          </p:cNvSpPr>
          <p:nvPr/>
        </p:nvSpPr>
        <p:spPr>
          <a:xfrm>
            <a:off x="1351915" y="4032885"/>
            <a:ext cx="1102360" cy="3683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solidFill>
                  <a:srgbClr val="FF0000"/>
                </a:solidFill>
              </a:rPr>
              <a:t>答案解析</a:t>
            </a:r>
            <a:endParaRPr lang="zh-cn" b="1">
              <a:solidFill>
                <a:srgbClr val="FF0000"/>
              </a:solidFill>
            </a:endParaRPr>
          </a:p>
        </p:txBody>
      </p:sp>
      <p:sp>
        <p:nvSpPr>
          <p:cNvPr id="22" name="文本框 12"/>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m/nXU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BFwAADgcAAI0jAABECgAAAAAAAA=="/>
              </a:ext>
            </a:extLst>
          </p:cNvSpPr>
          <p:nvPr/>
        </p:nvSpPr>
        <p:spPr>
          <a:xfrm>
            <a:off x="3780155" y="1146810"/>
            <a:ext cx="1998980" cy="52197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solidFill>
                  <a:srgbClr val="FF0000"/>
                </a:solidFill>
                <a:effectLst>
                  <a:outerShdw dist="63500" dir="3600000" algn="tl" rotWithShape="0">
                    <a:srgbClr val="000000">
                      <a:alpha val="40000"/>
                    </a:srgbClr>
                  </a:outerShdw>
                </a:effectLst>
              </a:rPr>
              <a:t>扫一扫：</a:t>
            </a:r>
            <a:endParaRPr lang="zh-cn" sz="2800" b="1">
              <a:solidFill>
                <a:srgbClr val="FF0000"/>
              </a:solidFill>
              <a:effectLst>
                <a:outerShdw dist="63500" dir="3600000" algn="tl" rotWithShape="0">
                  <a:srgbClr val="000000">
                    <a:alpha val="40000"/>
                  </a:srgbClr>
                </a:outerShdw>
              </a:effectLst>
            </a:endParaRPr>
          </a:p>
        </p:txBody>
      </p:sp>
      <p:pic>
        <p:nvPicPr>
          <p:cNvPr id="23" name="Picture 3" descr="C:\Users\WangY\Desktop\20140509164729_8509.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QQeByDAAAABAAAAAAAAAAAAAAAAAAAAAAAAAAHgAAAGgAAAAAAAAAAAAAAAAAAAAAAAAAAAAAABAnAAAQJwAAAAAAAAAAAAAAAAAAAAAAAAAAAAAAAAAAAAAAAAAAAAAUAAAAAAAAAMDA/wAAAAAAZAAAADIAAAAAAAAAZAAAAAAAAAB/f38ACgAAAB8AAABUAAAA////AAAAAAEAAAAAAAAAAAAAAAAAAAAAAAAAAAAAAAAAAAAAAAAAAAAAAAJ/f38AAAAAA8zMzADAwP8Af39/AAAAAAAAAAAAAAAAAP///wAAAAAAIQAAABgAAAAUAAAAGQ8AAGMaAAC0KwAAHigAAAAAAAA="/>
              </a:ext>
            </a:extLst>
          </p:cNvPicPr>
          <p:nvPr/>
        </p:nvPicPr>
        <p:blipFill>
          <a:blip xmlns:r="http://schemas.openxmlformats.org/officeDocument/2006/relationships" r:embed="rId5"/>
          <a:stretch>
            <a:fillRect/>
          </a:stretch>
        </p:blipFill>
        <p:spPr>
          <a:xfrm>
            <a:off x="2454275" y="4289425"/>
            <a:ext cx="4650105" cy="223202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OxyR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graphicFrame>
        <p:nvGraphicFramePr>
          <p:cNvPr id="3" name="表格1"/>
          <p:cNvGraphicFramePr>
            <a:graphicFrameLocks noGrp="1"/>
          </p:cNvGraphicFramePr>
          <p:nvPr/>
        </p:nvGraphicFramePr>
        <p:xfrm>
          <a:off x="2711450" y="3480435"/>
          <a:ext cx="3721100" cy="765810"/>
        </p:xfrm>
        <a:graphic>
          <a:graphicData uri="http://schemas.openxmlformats.org/drawingml/2006/table">
            <a:tbl>
              <a:tblPr/>
              <a:tblGrid>
                <a:gridCol w="3721100"/>
              </a:tblGrid>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100"/>
                        <a:t>Web</a:t>
                      </a:r>
                      <a:r>
                        <a:rPr lang="zh-cn" sz="1100"/>
                        <a:t>程序设计基础</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1100"/>
                        <a:t>数据结构与算法设计分析</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100"/>
                        <a:t>C</a:t>
                      </a:r>
                      <a:r>
                        <a:rPr lang="zh-cn" sz="1100"/>
                        <a:t>与</a:t>
                      </a:r>
                      <a:r>
                        <a:rPr lang="en-us" sz="1100"/>
                        <a:t>C++</a:t>
                      </a:r>
                      <a:r>
                        <a:rPr lang="zh-cn" sz="1100"/>
                        <a:t>程序设计</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bl>
          </a:graphicData>
        </a:graphic>
      </p:graphicFrame>
      <p:pic>
        <p:nvPicPr>
          <p:cNvPr id="17" name="内容占位符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efG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AAAAAAAAAABAOAAAMCoAAAAAAAA="/>
              </a:ext>
            </a:extLst>
          </p:cNvPicPr>
          <p:nvPr/>
        </p:nvPicPr>
        <p:blipFill>
          <a:blip xmlns:r="http://schemas.openxmlformats.org/officeDocument/2006/relationships" r:embed="rId2"/>
          <a:stretch>
            <a:fillRect/>
          </a:stretch>
        </p:blipFill>
        <p:spPr>
          <a:xfrm>
            <a:off x="0" y="0"/>
            <a:ext cx="9144000" cy="6858000"/>
          </a:xfrm>
          <a:prstGeom prst="rect">
            <a:avLst/>
          </a:prstGeom>
          <a:noFill/>
          <a:ln w="9525" cap="flat" cmpd="sng" algn="ctr">
            <a:noFill/>
            <a:prstDash val="solid"/>
            <a:miter lim="800000"/>
            <a:headEnd type="none" w="med" len="med"/>
            <a:tailEnd type="none" w="med" len="med"/>
          </a:ln>
          <a:effectLst/>
        </p:spPr>
      </p:pic>
      <p:graphicFrame>
        <p:nvGraphicFramePr>
          <p:cNvPr id="18" name="表格2"/>
          <p:cNvGraphicFramePr>
            <a:graphicFrameLocks noGrp="1"/>
          </p:cNvGraphicFramePr>
          <p:nvPr/>
        </p:nvGraphicFramePr>
        <p:xfrm>
          <a:off x="179705" y="2642870"/>
          <a:ext cx="3559810" cy="2915920"/>
        </p:xfrm>
        <a:graphic>
          <a:graphicData uri="http://schemas.openxmlformats.org/drawingml/2006/table">
            <a:tbl>
              <a:tblPr/>
              <a:tblGrid>
                <a:gridCol w="575945"/>
                <a:gridCol w="2983865"/>
              </a:tblGrid>
              <a:tr h="540385">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t>序号</a:t>
                      </a:r>
                      <a:endParaRPr lang="zh-cn">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400"/>
                        <a:t>书名</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r>
              <a:tr h="396240">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1</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a:t>学前教育学</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r>
              <a:tr h="395605">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2</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a:t>学前儿童发展</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396240">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3</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a:t>教育学基础（小学）</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r>
              <a:tr h="395605">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4</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a:t>心理学（小学）</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396240">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5</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a:t>教育学基础（中学</a:t>
                      </a:r>
                      <a:r>
                        <a:rPr lang="en-us" sz="2400"/>
                        <a:t>)</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r>
              <a:tr h="395605">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6</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a:t>心理学（中学）</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bl>
          </a:graphicData>
        </a:graphic>
      </p:graphicFrame>
      <p:sp>
        <p:nvSpPr>
          <p:cNvPr id="70" name="矩形 10"/>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UgwAABUWAACKDwAAAAAAAA=="/>
              </a:ext>
            </a:extLst>
          </p:cNvSpPr>
          <p:nvPr/>
        </p:nvSpPr>
        <p:spPr>
          <a:xfrm>
            <a:off x="0" y="2002790"/>
            <a:ext cx="3589655"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b="1"/>
              <a:t> </a:t>
            </a:r>
            <a:r>
              <a:rPr lang="zh-cn" sz="2800" b="1">
                <a:solidFill>
                  <a:srgbClr val="C00000"/>
                </a:solidFill>
              </a:rPr>
              <a:t>公共教育学</a:t>
            </a:r>
            <a:endParaRPr lang="zh-cn" sz="2800" b="1">
              <a:solidFill>
                <a:srgbClr val="C00000"/>
              </a:solidFill>
            </a:endParaRPr>
          </a:p>
        </p:txBody>
      </p:sp>
      <p:pic>
        <p:nvPicPr>
          <p:cNvPr id="71" name="Picture 2" descr="G:\照片\微信照片\IMG_0913.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I6lbV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0xcAANUNAAAROAAAwSUAAAAAAAA="/>
              </a:ext>
            </a:extLst>
          </p:cNvPicPr>
          <p:nvPr/>
        </p:nvPicPr>
        <p:blipFill>
          <a:blip xmlns:r="http://schemas.openxmlformats.org/officeDocument/2006/relationships" r:embed="rId3"/>
          <a:stretch>
            <a:fillRect/>
          </a:stretch>
        </p:blipFill>
        <p:spPr>
          <a:xfrm>
            <a:off x="3872865" y="2248535"/>
            <a:ext cx="5241290" cy="3888740"/>
          </a:xfrm>
          <a:prstGeom prst="rect">
            <a:avLst/>
          </a:prstGeom>
          <a:noFill/>
          <a:ln w="9525" cap="flat" cmpd="sng" algn="ctr">
            <a:noFill/>
            <a:prstDash val="solid"/>
            <a:miter lim="800000"/>
            <a:headEnd type="none" w="med" len="med"/>
            <a:tailEnd type="none" w="med" len="med"/>
          </a:ln>
          <a:effectLst/>
        </p:spPr>
      </p:pic>
      <p:pic>
        <p:nvPicPr>
          <p:cNvPr id="72" name="图片模式1"/>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w9C+M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BzIAANEKAAAROAAADBEAAAAAAAA="/>
              </a:ext>
            </a:extLst>
          </p:cNvPicPr>
          <p:nvPr/>
        </p:nvPicPr>
        <p:blipFill>
          <a:blip xmlns:r="http://schemas.openxmlformats.org/officeDocument/2006/relationships" r:embed="rId4"/>
          <a:stretch>
            <a:fillRect/>
          </a:stretch>
        </p:blipFill>
        <p:spPr>
          <a:xfrm>
            <a:off x="8132445" y="1758315"/>
            <a:ext cx="981710" cy="1012825"/>
          </a:xfrm>
          <a:prstGeom prst="rect">
            <a:avLst/>
          </a:prstGeom>
          <a:noFill/>
          <a:ln w="12700" cap="flat" cmpd="sng" algn="ctr">
            <a:noFill/>
            <a:prstDash val="solid"/>
            <a:miter lim="800000"/>
            <a:headEnd type="none" w="med" len="med"/>
            <a:tailEnd type="none" w="med" len="med"/>
          </a:ln>
          <a:effectLst/>
        </p:spPr>
      </p:pic>
      <p:sp>
        <p:nvSpPr>
          <p:cNvPr id="73"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4GQAAWQgAALAwAADkDAAAAAAAAA=="/>
              </a:ext>
            </a:extLst>
          </p:cNvSpPr>
          <p:nvPr/>
        </p:nvSpPr>
        <p:spPr>
          <a:xfrm>
            <a:off x="4140200" y="1356995"/>
            <a:ext cx="3774440" cy="7385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solidFill>
                  <a:srgbClr val="FF0000"/>
                </a:solidFill>
                <a:latin typeface="华文仿宋" pitchFamily="0" charset="134"/>
                <a:ea typeface="华文仿宋" pitchFamily="0" charset="134"/>
                <a:cs typeface="Calibri" pitchFamily="2" charset="0"/>
              </a:rPr>
              <a:t>即将出版：</a:t>
            </a:r>
            <a:r>
              <a:rPr lang="en-us" sz="2800" b="1">
                <a:solidFill>
                  <a:srgbClr val="FF0000"/>
                </a:solidFill>
                <a:latin typeface="华文仿宋" pitchFamily="0" charset="134"/>
                <a:ea typeface="华文仿宋" pitchFamily="0" charset="134"/>
                <a:cs typeface="Calibri" pitchFamily="2" charset="0"/>
              </a:rPr>
              <a:t>2018</a:t>
            </a:r>
            <a:r>
              <a:rPr lang="zh-cn" sz="2800" b="1">
                <a:solidFill>
                  <a:srgbClr val="FF0000"/>
                </a:solidFill>
                <a:latin typeface="华文仿宋" pitchFamily="0" charset="134"/>
                <a:ea typeface="华文仿宋" pitchFamily="0" charset="134"/>
                <a:cs typeface="Calibri" pitchFamily="2" charset="0"/>
              </a:rPr>
              <a:t>年</a:t>
            </a:r>
            <a:r>
              <a:rPr lang="en-us" sz="2800" b="1">
                <a:solidFill>
                  <a:srgbClr val="FF0000"/>
                </a:solidFill>
                <a:latin typeface="华文仿宋" pitchFamily="0" charset="134"/>
                <a:ea typeface="华文仿宋" pitchFamily="0" charset="134"/>
                <a:cs typeface="Calibri" pitchFamily="2" charset="0"/>
              </a:rPr>
              <a:t>6</a:t>
            </a:r>
            <a:r>
              <a:rPr lang="zh-cn" sz="2800" b="1">
                <a:solidFill>
                  <a:srgbClr val="FF0000"/>
                </a:solidFill>
                <a:latin typeface="华文仿宋" pitchFamily="0" charset="134"/>
                <a:ea typeface="华文仿宋" pitchFamily="0" charset="134"/>
                <a:cs typeface="Calibri" pitchFamily="2" charset="0"/>
              </a:rPr>
              <a:t>月</a:t>
            </a:r>
            <a:endParaRPr lang="zh-cn" sz="2800" b="1">
              <a:solidFill>
                <a:srgbClr val="FF0000"/>
              </a:solidFill>
              <a:latin typeface="华文仿宋" pitchFamily="0" charset="134"/>
              <a:ea typeface="华文仿宋" pitchFamily="0" charset="134"/>
              <a:cs typeface="Calibri" pitchFamily="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graphicFrame>
        <p:nvGraphicFramePr>
          <p:cNvPr id="3" name="表格1"/>
          <p:cNvGraphicFramePr>
            <a:graphicFrameLocks noGrp="1"/>
          </p:cNvGraphicFramePr>
          <p:nvPr/>
        </p:nvGraphicFramePr>
        <p:xfrm>
          <a:off x="2711450" y="3480435"/>
          <a:ext cx="3721100" cy="765810"/>
        </p:xfrm>
        <a:graphic>
          <a:graphicData uri="http://schemas.openxmlformats.org/drawingml/2006/table">
            <a:tbl>
              <a:tblPr/>
              <a:tblGrid>
                <a:gridCol w="3721100"/>
              </a:tblGrid>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100"/>
                        <a:t>Web</a:t>
                      </a:r>
                      <a:r>
                        <a:rPr lang="zh-cn" sz="1100"/>
                        <a:t>程序设计基础</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1100"/>
                        <a:t>数据结构与算法设计分析</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100"/>
                        <a:t>C</a:t>
                      </a:r>
                      <a:r>
                        <a:rPr lang="zh-cn" sz="1100"/>
                        <a:t>与</a:t>
                      </a:r>
                      <a:r>
                        <a:rPr lang="en-us" sz="1100"/>
                        <a:t>C++</a:t>
                      </a:r>
                      <a:r>
                        <a:rPr lang="zh-cn" sz="1100"/>
                        <a:t>程序设计</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bl>
          </a:graphicData>
        </a:graphic>
      </p:graphicFrame>
      <p:pic>
        <p:nvPicPr>
          <p:cNvPr id="17" name="内容占位符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QaHZy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wAAAAA/OAAAMCoAAAAAAAA="/>
              </a:ext>
            </a:extLst>
          </p:cNvPicPr>
          <p:nvPr/>
        </p:nvPicPr>
        <p:blipFill>
          <a:blip xmlns:r="http://schemas.openxmlformats.org/officeDocument/2006/relationships" r:embed="rId2"/>
          <a:stretch>
            <a:fillRect/>
          </a:stretch>
        </p:blipFill>
        <p:spPr>
          <a:xfrm>
            <a:off x="-635" y="0"/>
            <a:ext cx="9144000" cy="6858000"/>
          </a:xfrm>
          <a:prstGeom prst="rect">
            <a:avLst/>
          </a:prstGeom>
          <a:noFill/>
          <a:ln w="9525" cap="flat" cmpd="sng" algn="ctr">
            <a:noFill/>
            <a:prstDash val="solid"/>
            <a:miter lim="800000"/>
            <a:headEnd type="none" w="med" len="med"/>
            <a:tailEnd type="none" w="med" len="med"/>
          </a:ln>
          <a:effectLst/>
        </p:spPr>
      </p:pic>
      <p:sp>
        <p:nvSpPr>
          <p:cNvPr id="18"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DQAACAYAAAAsAABACQAAAAAAAA=="/>
              </a:ext>
            </a:extLst>
          </p:cNvSpPr>
          <p:nvPr/>
        </p:nvSpPr>
        <p:spPr>
          <a:xfrm>
            <a:off x="2267585" y="980440"/>
            <a:ext cx="4885055"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solidFill>
                  <a:srgbClr val="C00000"/>
                </a:solidFill>
              </a:rPr>
              <a:t>历年真题试卷、模拟预测卷</a:t>
            </a:r>
            <a:endParaRPr lang="zh-cn" sz="2800" b="1">
              <a:solidFill>
                <a:srgbClr val="C00000"/>
              </a:solidFill>
            </a:endParaRPr>
          </a:p>
        </p:txBody>
      </p:sp>
      <p:pic>
        <p:nvPicPr>
          <p:cNvPr id="19" name="Picture 3" descr="C:\Users\WangY\Desktop\近期会议\第五届教师资格\宣传页\课证融合试卷\新建文件夹\QQ图片20180514151149.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qR1tt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zRMAAAYZAABxJAAAICoAAAAAAAA="/>
              </a:ext>
            </a:extLst>
          </p:cNvPicPr>
          <p:nvPr/>
        </p:nvPicPr>
        <p:blipFill>
          <a:blip xmlns:r="http://schemas.openxmlformats.org/officeDocument/2006/relationships" r:embed="rId3"/>
          <a:stretch>
            <a:fillRect/>
          </a:stretch>
        </p:blipFill>
        <p:spPr>
          <a:xfrm>
            <a:off x="3218815" y="4067810"/>
            <a:ext cx="2705100" cy="2780030"/>
          </a:xfrm>
          <a:prstGeom prst="rect">
            <a:avLst/>
          </a:prstGeom>
          <a:noFill/>
          <a:ln w="9525" cap="flat" cmpd="sng" algn="ctr">
            <a:noFill/>
            <a:prstDash val="solid"/>
            <a:miter lim="800000"/>
            <a:headEnd type="none" w="med" len="med"/>
            <a:tailEnd type="none" w="med" len="med"/>
          </a:ln>
          <a:effectLst/>
        </p:spPr>
      </p:pic>
      <p:pic>
        <p:nvPicPr>
          <p:cNvPr id="20" name="Picture 4" descr="C:\Users\WangY\Desktop\近期会议\第五届教师资格\宣传页\课证融合试卷\新建文件夹\QQ图片20180514151144.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Zw/Pd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pgQAABUZAABJFQAALyoAAAAAAAA="/>
              </a:ext>
            </a:extLst>
          </p:cNvPicPr>
          <p:nvPr/>
        </p:nvPicPr>
        <p:blipFill>
          <a:blip xmlns:r="http://schemas.openxmlformats.org/officeDocument/2006/relationships" r:embed="rId4"/>
          <a:stretch>
            <a:fillRect/>
          </a:stretch>
        </p:blipFill>
        <p:spPr>
          <a:xfrm>
            <a:off x="755650" y="4077335"/>
            <a:ext cx="2704465" cy="2780030"/>
          </a:xfrm>
          <a:prstGeom prst="rect">
            <a:avLst/>
          </a:prstGeom>
          <a:noFill/>
          <a:ln w="9525" cap="flat" cmpd="sng" algn="ctr">
            <a:noFill/>
            <a:prstDash val="solid"/>
            <a:miter lim="800000"/>
            <a:headEnd type="none" w="med" len="med"/>
            <a:tailEnd type="none" w="med" len="med"/>
          </a:ln>
          <a:effectLst/>
        </p:spPr>
      </p:pic>
      <p:pic>
        <p:nvPicPr>
          <p:cNvPr id="21" name="Picture 5" descr="C:\Users\WangY\Desktop\QQ图片20180522195820.pn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XEKyl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NAQAAEMKAADHMAAAcBkAAAAAAAA="/>
              </a:ext>
            </a:extLst>
          </p:cNvPicPr>
          <p:nvPr/>
        </p:nvPicPr>
        <p:blipFill>
          <a:blip xmlns:r="http://schemas.openxmlformats.org/officeDocument/2006/relationships" r:embed="rId5"/>
          <a:stretch>
            <a:fillRect/>
          </a:stretch>
        </p:blipFill>
        <p:spPr>
          <a:xfrm>
            <a:off x="683260" y="1668145"/>
            <a:ext cx="7245985" cy="2466975"/>
          </a:xfrm>
          <a:prstGeom prst="rect">
            <a:avLst/>
          </a:prstGeom>
          <a:noFill/>
          <a:ln w="9525" cap="flat" cmpd="sng" algn="ctr">
            <a:noFill/>
            <a:prstDash val="solid"/>
            <a:miter lim="800000"/>
            <a:headEnd type="none" w="med" len="med"/>
            <a:tailEnd type="none" w="med" len="med"/>
          </a:ln>
          <a:effectLst/>
        </p:spPr>
      </p:pic>
      <p:sp>
        <p:nvSpPr>
          <p:cNvPr id="22"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xJAAAeB4AAD84AAByIgAAAAAAAA=="/>
              </a:ext>
            </a:extLst>
          </p:cNvSpPr>
          <p:nvPr/>
        </p:nvSpPr>
        <p:spPr>
          <a:xfrm>
            <a:off x="5923915" y="4953000"/>
            <a:ext cx="3219450" cy="64643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FF0000"/>
                </a:solidFill>
                <a:latin typeface="华文仿宋" pitchFamily="0" charset="134"/>
                <a:ea typeface="华文仿宋" pitchFamily="0" charset="134"/>
                <a:cs typeface="Calibri" pitchFamily="2" charset="0"/>
              </a:rPr>
              <a:t>即将出版：</a:t>
            </a:r>
            <a:r>
              <a:rPr lang="en-us" sz="2400" b="1">
                <a:solidFill>
                  <a:srgbClr val="FF0000"/>
                </a:solidFill>
                <a:latin typeface="华文仿宋" pitchFamily="0" charset="134"/>
                <a:ea typeface="华文仿宋" pitchFamily="0" charset="134"/>
                <a:cs typeface="Calibri" pitchFamily="2" charset="0"/>
              </a:rPr>
              <a:t>2018</a:t>
            </a:r>
            <a:r>
              <a:rPr lang="zh-cn" sz="2400" b="1">
                <a:solidFill>
                  <a:srgbClr val="FF0000"/>
                </a:solidFill>
                <a:latin typeface="华文仿宋" pitchFamily="0" charset="134"/>
                <a:ea typeface="华文仿宋" pitchFamily="0" charset="134"/>
                <a:cs typeface="Calibri" pitchFamily="2" charset="0"/>
              </a:rPr>
              <a:t>年</a:t>
            </a:r>
            <a:r>
              <a:rPr lang="en-us" sz="2400" b="1">
                <a:solidFill>
                  <a:srgbClr val="FF0000"/>
                </a:solidFill>
                <a:latin typeface="华文仿宋" pitchFamily="0" charset="134"/>
                <a:ea typeface="华文仿宋" pitchFamily="0" charset="134"/>
                <a:cs typeface="Calibri" pitchFamily="2" charset="0"/>
              </a:rPr>
              <a:t>6</a:t>
            </a:r>
            <a:r>
              <a:rPr lang="zh-cn" sz="2400" b="1">
                <a:solidFill>
                  <a:srgbClr val="FF0000"/>
                </a:solidFill>
                <a:latin typeface="华文仿宋" pitchFamily="0" charset="134"/>
                <a:ea typeface="华文仿宋" pitchFamily="0" charset="134"/>
                <a:cs typeface="Calibri" pitchFamily="2" charset="0"/>
              </a:rPr>
              <a:t>月</a:t>
            </a:r>
            <a:endParaRPr lang="zh-cn" sz="2400" b="1">
              <a:solidFill>
                <a:srgbClr val="FF0000"/>
              </a:solidFill>
              <a:latin typeface="华文仿宋" pitchFamily="0" charset="134"/>
              <a:ea typeface="华文仿宋" pitchFamily="0" charset="134"/>
              <a:cs typeface="Calibri" pitchFamily="2" charset="0"/>
            </a:endParaRPr>
          </a:p>
        </p:txBody>
      </p:sp>
      <p:pic>
        <p:nvPicPr>
          <p:cNvPr id="23" name="Picture 2"/>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90r4K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yEAAMMXAAB2JwAA/h0AAAAAAAA="/>
              </a:ext>
            </a:extLst>
          </p:cNvPicPr>
          <p:nvPr/>
        </p:nvPicPr>
        <p:blipFill>
          <a:blip xmlns:r="http://schemas.openxmlformats.org/officeDocument/2006/relationships" r:embed="rId6"/>
          <a:stretch>
            <a:fillRect/>
          </a:stretch>
        </p:blipFill>
        <p:spPr>
          <a:xfrm>
            <a:off x="5432425" y="3862705"/>
            <a:ext cx="982345" cy="101282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graphicFrame>
        <p:nvGraphicFramePr>
          <p:cNvPr id="3" name="表格1"/>
          <p:cNvGraphicFramePr>
            <a:graphicFrameLocks noGrp="1"/>
          </p:cNvGraphicFramePr>
          <p:nvPr/>
        </p:nvGraphicFramePr>
        <p:xfrm>
          <a:off x="2711450" y="3480435"/>
          <a:ext cx="3721100" cy="765810"/>
        </p:xfrm>
        <a:graphic>
          <a:graphicData uri="http://schemas.openxmlformats.org/drawingml/2006/table">
            <a:tbl>
              <a:tblPr/>
              <a:tblGrid>
                <a:gridCol w="3721100"/>
              </a:tblGrid>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100"/>
                        <a:t>Web</a:t>
                      </a:r>
                      <a:r>
                        <a:rPr lang="zh-cn" sz="1100"/>
                        <a:t>程序设计基础</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1100"/>
                        <a:t>数据结构与算法设计分析</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255270">
                <a:tc>
                  <a:txBody>
                    <a:bodyPr vert="horz" wrap="square" lIns="9525" tIns="9525" rIns="9525" bIns="0" numCol="1" anchor="t"/>
                    <a:lstStyle/>
                    <a:p>
                      <a:pPr marL="0" marR="0" indent="0" algn="l"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100"/>
                        <a:t>C</a:t>
                      </a:r>
                      <a:r>
                        <a:rPr lang="zh-cn" sz="1100"/>
                        <a:t>与</a:t>
                      </a:r>
                      <a:r>
                        <a:rPr lang="en-us" sz="1100"/>
                        <a:t>C++</a:t>
                      </a:r>
                      <a:r>
                        <a:rPr lang="zh-cn" sz="1100"/>
                        <a:t>程序设计</a:t>
                      </a:r>
                      <a:endParaRPr lang="zh-cn" sz="1100">
                        <a:latin typeface="宋体" pitchFamily="0" charset="134"/>
                        <a:ea typeface="Calibri" pitchFamily="2" charset="0"/>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bl>
          </a:graphicData>
        </a:graphic>
      </p:graphicFrame>
      <p:pic>
        <p:nvPicPr>
          <p:cNvPr id="17" name="内容占位符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99Xyn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AAAAAAAAAABAOAAAMCoAAAAAAAA="/>
              </a:ext>
            </a:extLst>
          </p:cNvPicPr>
          <p:nvPr/>
        </p:nvPicPr>
        <p:blipFill>
          <a:blip xmlns:r="http://schemas.openxmlformats.org/officeDocument/2006/relationships" r:embed="rId2"/>
          <a:stretch>
            <a:fillRect/>
          </a:stretch>
        </p:blipFill>
        <p:spPr>
          <a:xfrm>
            <a:off x="0" y="0"/>
            <a:ext cx="9144000" cy="6858000"/>
          </a:xfrm>
          <a:prstGeom prst="rect">
            <a:avLst/>
          </a:prstGeom>
          <a:noFill/>
          <a:ln w="9525" cap="flat" cmpd="sng" algn="ctr">
            <a:noFill/>
            <a:prstDash val="solid"/>
            <a:miter lim="800000"/>
            <a:headEnd type="none" w="med" len="med"/>
            <a:tailEnd type="none" w="med" len="med"/>
          </a:ln>
          <a:effectLst/>
        </p:spPr>
      </p:pic>
      <p:graphicFrame>
        <p:nvGraphicFramePr>
          <p:cNvPr id="18" name="表格2"/>
          <p:cNvGraphicFramePr>
            <a:graphicFrameLocks noGrp="1"/>
          </p:cNvGraphicFramePr>
          <p:nvPr/>
        </p:nvGraphicFramePr>
        <p:xfrm>
          <a:off x="1223645" y="1692275"/>
          <a:ext cx="6696710" cy="4487545"/>
        </p:xfrm>
        <a:graphic>
          <a:graphicData uri="http://schemas.openxmlformats.org/drawingml/2006/table">
            <a:tbl>
              <a:tblPr/>
              <a:tblGrid>
                <a:gridCol w="1086485"/>
                <a:gridCol w="5610225"/>
              </a:tblGrid>
              <a:tr h="641350">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400"/>
                        <a:t>序号</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zh-cn" sz="2400"/>
                        <a:t>书名</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r>
              <a:tr h="640715">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1</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latin typeface="华文仿宋" pitchFamily="0" charset="134"/>
                          <a:ea typeface="华文仿宋" pitchFamily="0" charset="134"/>
                          <a:cs typeface="Calibri" pitchFamily="2" charset="0"/>
                        </a:rPr>
                        <a:t>语文课程与教学论</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r>
              <a:tr h="641350">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2</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latin typeface="华文仿宋" pitchFamily="0" charset="134"/>
                          <a:ea typeface="华文仿宋" pitchFamily="0" charset="134"/>
                          <a:cs typeface="Calibri" pitchFamily="2" charset="0"/>
                        </a:rPr>
                        <a:t>英语课程与教学论</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640715">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3</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latin typeface="华文仿宋" pitchFamily="0" charset="134"/>
                          <a:ea typeface="华文仿宋" pitchFamily="0" charset="134"/>
                          <a:cs typeface="Calibri" pitchFamily="2" charset="0"/>
                        </a:rPr>
                        <a:t>思想政治（品德）课程与教学论</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r>
              <a:tr h="641350">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4</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latin typeface="华文仿宋" pitchFamily="0" charset="134"/>
                          <a:ea typeface="华文仿宋" pitchFamily="0" charset="134"/>
                          <a:cs typeface="Calibri" pitchFamily="2" charset="0"/>
                        </a:rPr>
                        <a:t>数学课程与教学论</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640715">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5</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latin typeface="华文仿宋" pitchFamily="0" charset="134"/>
                          <a:ea typeface="华文仿宋" pitchFamily="0" charset="134"/>
                          <a:cs typeface="Calibri" pitchFamily="2" charset="0"/>
                        </a:rPr>
                        <a:t>物理课程与教学论</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r>
              <a:tr h="641350">
                <a:tc>
                  <a:txBody>
                    <a:bodyPr vert="horz" wrap="square" lIns="68580" tIns="0" rIns="68580" bIns="0" numCol="1" anchor="t"/>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rPr lang="en-us" sz="2400"/>
                        <a:t>6</a:t>
                      </a: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lIns="68580" tIns="0" rIns="68580" bIns="0" numCol="1" anchor="t"/>
                    <a:lstStyle/>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400" b="1">
                          <a:latin typeface="华文仿宋" pitchFamily="0" charset="134"/>
                          <a:ea typeface="华文仿宋" pitchFamily="0" charset="134"/>
                          <a:cs typeface="Calibri" pitchFamily="2" charset="0"/>
                        </a:rPr>
                        <a:t>化学课程与教学论</a:t>
                      </a:r>
                      <a:endParaRPr lang="en-us" sz="2400" b="1">
                        <a:latin typeface="华文仿宋" pitchFamily="0" charset="134"/>
                        <a:ea typeface="华文仿宋" pitchFamily="0" charset="134"/>
                        <a:cs typeface="Calibri" pitchFamily="2" charset="0"/>
                      </a:endParaRPr>
                    </a:p>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endParaRPr lang="en-us" sz="2400" b="1">
                        <a:latin typeface="华文仿宋" pitchFamily="0" charset="134"/>
                        <a:ea typeface="华文仿宋" pitchFamily="0" charset="134"/>
                        <a:cs typeface="Calibri" pitchFamily="2" charset="0"/>
                      </a:endParaRPr>
                    </a:p>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400">
                          <a:latin typeface="等线" pitchFamily="0" charset="134"/>
                          <a:ea typeface="等线" pitchFamily="0" charset="134"/>
                          <a:cs typeface="Times New Roman" pitchFamily="1" charset="0"/>
                        </a:rPr>
                        <a:t>……………………………….</a:t>
                      </a:r>
                      <a:endParaRPr lang="en-us" sz="2400">
                        <a:latin typeface="等线" pitchFamily="0" charset="134"/>
                        <a:ea typeface="等线" pitchFamily="0" charset="134"/>
                        <a:cs typeface="Times New Roman" pitchFamily="1" charset="0"/>
                      </a:endParaRPr>
                    </a:p>
                    <a:p>
                      <a:pPr marL="0" marR="0" indent="0" algn="just"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endParaRPr lang="zh-cn" sz="2400">
                        <a:latin typeface="等线" pitchFamily="0" charset="134"/>
                        <a:ea typeface="等线" pitchFamily="0" charset="134"/>
                        <a:cs typeface="Times New Roman" pitchFamily="1"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bl>
          </a:graphicData>
        </a:graphic>
      </p:graphicFrame>
      <p:sp>
        <p:nvSpPr>
          <p:cNvPr id="70"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pJaH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AEgAA+wYAAJInAAAzCgAAAAAAAA=="/>
              </a:ext>
            </a:extLst>
          </p:cNvSpPr>
          <p:nvPr/>
        </p:nvSpPr>
        <p:spPr>
          <a:xfrm>
            <a:off x="3048000" y="1134745"/>
            <a:ext cx="3384550"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solidFill>
                  <a:srgbClr val="C00000"/>
                </a:solidFill>
              </a:rPr>
              <a:t>学科课程与教学论</a:t>
            </a:r>
            <a:endParaRPr lang="zh-cn" sz="2800" b="1">
              <a:solidFill>
                <a:srgbClr val="C00000"/>
              </a:solidFill>
            </a:endParaRPr>
          </a:p>
        </p:txBody>
      </p:sp>
      <p:sp>
        <p:nvSpPr>
          <p:cNvPr id="71" name="矩形 9"/>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x2kY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xJAAAeB4AAD84AAAfIgAAAAAAAA=="/>
              </a:ext>
            </a:extLst>
          </p:cNvSpPr>
          <p:nvPr/>
        </p:nvSpPr>
        <p:spPr>
          <a:xfrm>
            <a:off x="5923915" y="4953000"/>
            <a:ext cx="3219450" cy="5937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FF0000"/>
                </a:solidFill>
                <a:latin typeface="华文仿宋" pitchFamily="0" charset="134"/>
                <a:ea typeface="华文仿宋" pitchFamily="0" charset="134"/>
                <a:cs typeface="Calibri" pitchFamily="2" charset="0"/>
              </a:rPr>
              <a:t>陆续出版</a:t>
            </a:r>
            <a:r>
              <a:rPr lang="en-us" sz="2400" b="1">
                <a:solidFill>
                  <a:srgbClr val="FF0000"/>
                </a:solidFill>
                <a:latin typeface="华文仿宋" pitchFamily="0" charset="134"/>
                <a:ea typeface="华文仿宋" pitchFamily="0" charset="134"/>
                <a:cs typeface="Calibri" pitchFamily="2" charset="0"/>
              </a:rPr>
              <a:t>……</a:t>
            </a:r>
            <a:endParaRPr lang="zh-cn" sz="2400" b="1">
              <a:solidFill>
                <a:srgbClr val="FF0000"/>
              </a:solidFill>
              <a:latin typeface="华文仿宋" pitchFamily="0" charset="134"/>
              <a:ea typeface="华文仿宋" pitchFamily="0" charset="134"/>
              <a:cs typeface="Calibri" pitchFamily="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Ng09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FpTZn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um1o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gAgAATwMAAN00AABeKQAAAAAAAA=="/>
              </a:ext>
            </a:extLst>
          </p:cNvSpPr>
          <p:nvPr/>
        </p:nvSpPr>
        <p:spPr>
          <a:xfrm>
            <a:off x="467360" y="537845"/>
            <a:ext cx="8126095" cy="61868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342900" marR="0" indent="-342900" algn="l" defTabSz="914400">
              <a:lnSpc>
                <a:spcPct val="100000"/>
              </a:lnSpc>
              <a:spcBef>
                <a:spcPts val="0"/>
              </a:spcBef>
              <a:spcAft>
                <a:spcPts val="0"/>
              </a:spcAft>
              <a:buClrTx/>
              <a:buSzTx/>
              <a:buFont typeface="Wingdings" pitchFamily="0" charset="2"/>
              <a:buChar char="Ø"/>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t>教师教育培训会议</a:t>
            </a:r>
            <a:endParaRPr lang="en-us" sz="2400" b="1"/>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400" b="1"/>
          </a:p>
          <a:p>
            <a:pPr marL="0" marR="0" indent="0" algn="ctr"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000" b="1">
                <a:latin typeface="华文隶书" pitchFamily="0" charset="134"/>
                <a:ea typeface="华文隶书" pitchFamily="0" charset="134"/>
                <a:cs typeface="Calibri" pitchFamily="2" charset="0"/>
              </a:rPr>
              <a:t>博雅大学堂</a:t>
            </a:r>
            <a:endParaRPr lang="en-us" sz="4000" b="1">
              <a:latin typeface="华文隶书" pitchFamily="0" charset="134"/>
              <a:ea typeface="华文隶书" pitchFamily="0" charset="134"/>
              <a:cs typeface="Calibri" pitchFamily="2" charset="0"/>
            </a:endParaRPr>
          </a:p>
          <a:p>
            <a:pPr marL="0" marR="0" indent="0" algn="ctr"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3200" b="1">
                <a:solidFill>
                  <a:srgbClr val="C00000"/>
                </a:solidFill>
                <a:latin typeface="华文隶书" pitchFamily="0" charset="134"/>
                <a:ea typeface="华文隶书" pitchFamily="0" charset="134"/>
                <a:cs typeface="Calibri" pitchFamily="2" charset="0"/>
              </a:rPr>
              <a:t>——</a:t>
            </a:r>
            <a:r>
              <a:rPr lang="zh-cn" sz="3200" b="1">
                <a:solidFill>
                  <a:srgbClr val="C00000"/>
                </a:solidFill>
                <a:latin typeface="黑体" pitchFamily="3" charset="134"/>
                <a:ea typeface="黑体" pitchFamily="3" charset="134"/>
                <a:cs typeface="Calibri" pitchFamily="2" charset="0"/>
              </a:rPr>
              <a:t>“第五届国家教师资格考试高级研修班会议”</a:t>
            </a:r>
            <a:endParaRPr lang="zh-cn" sz="3200" b="1">
              <a:solidFill>
                <a:srgbClr val="C00000"/>
              </a:solidFill>
              <a:latin typeface="黑体" pitchFamily="3" charset="134"/>
              <a:ea typeface="黑体" pitchFamily="3"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t>   </a:t>
            </a:r>
            <a:r>
              <a:rPr lang="en-us" sz="2800" b="1"/>
              <a:t>    </a:t>
            </a:r>
            <a:endParaRPr lang="en-us" sz="2800" b="1"/>
          </a:p>
          <a:p>
            <a:pPr marL="342900" marR="0" indent="-342900" algn="l" defTabSz="914400">
              <a:lnSpc>
                <a:spcPct val="15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b="1"/>
              <a:t> </a:t>
            </a:r>
            <a:r>
              <a:rPr lang="zh-cn" sz="2800" b="1"/>
              <a:t>时间：</a:t>
            </a:r>
            <a:r>
              <a:rPr lang="en-us" sz="2800" b="1"/>
              <a:t>2018</a:t>
            </a:r>
            <a:r>
              <a:rPr lang="zh-cn" sz="2800" b="1"/>
              <a:t>年</a:t>
            </a:r>
            <a:r>
              <a:rPr lang="en-us" sz="2800" b="1"/>
              <a:t>8</a:t>
            </a:r>
            <a:r>
              <a:rPr lang="zh-cn" sz="2800" b="1"/>
              <a:t>月</a:t>
            </a:r>
            <a:r>
              <a:rPr lang="en-us" sz="2800" b="1"/>
              <a:t>3——6</a:t>
            </a:r>
            <a:r>
              <a:rPr lang="zh-cn" sz="2800" b="1"/>
              <a:t>日</a:t>
            </a:r>
            <a:endParaRPr lang="zh-cn" sz="2800" b="1"/>
          </a:p>
          <a:p>
            <a:pPr marL="342900" marR="0" indent="-342900" algn="l" defTabSz="914400">
              <a:lnSpc>
                <a:spcPct val="15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b="1"/>
              <a:t> </a:t>
            </a:r>
            <a:r>
              <a:rPr lang="zh-cn" sz="2800" b="1"/>
              <a:t>地点：丹东福瑞德大酒店</a:t>
            </a:r>
            <a:endParaRPr lang="zh-cn" sz="2800" b="1"/>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solidFill>
                  <a:srgbClr val="FF0000"/>
                </a:solidFill>
              </a:rPr>
              <a:t>        </a:t>
            </a:r>
            <a:endParaRPr lang="en-us" sz="2400" b="1">
              <a:solidFill>
                <a:srgbClr val="FF0000"/>
              </a:solidFill>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000" b="1"/>
              <a:t>      </a:t>
            </a:r>
            <a:endParaRPr lang="en-us" sz="2800" b="1"/>
          </a:p>
        </p:txBody>
      </p:sp>
      <p:pic>
        <p:nvPicPr>
          <p:cNvPr id="5" name="Picture 2"/>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CF9hr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xBAAAD8IAAC5EwAAFQ0AAAAAAAA="/>
              </a:ext>
            </a:extLst>
          </p:cNvPicPr>
          <p:nvPr/>
        </p:nvPicPr>
        <p:blipFill>
          <a:blip xmlns:r="http://schemas.openxmlformats.org/officeDocument/2006/relationships" r:embed="rId3"/>
          <a:stretch>
            <a:fillRect/>
          </a:stretch>
        </p:blipFill>
        <p:spPr>
          <a:xfrm>
            <a:off x="2725420" y="1340485"/>
            <a:ext cx="480695" cy="786130"/>
          </a:xfrm>
          <a:prstGeom prst="rect">
            <a:avLst/>
          </a:prstGeom>
          <a:noFill/>
          <a:ln w="12700" cap="flat" cmpd="sng" algn="ctr">
            <a:noFill/>
            <a:prstDash val="solid"/>
            <a:miter lim="800000"/>
            <a:headEnd type="none" w="med" len="med"/>
            <a:tailEnd type="none" w="med" len="med"/>
          </a:ln>
          <a:effectLst/>
        </p:spPr>
      </p:pic>
      <p:pic>
        <p:nvPicPr>
          <p:cNvPr id="6" name="图片模式1" descr="C:\Users\WangY\Desktop\1526991036.pn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LMmL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syQAAA8TAADdNAAAEigAAAAAAAA="/>
              </a:ext>
            </a:extLst>
          </p:cNvPicPr>
          <p:nvPr/>
        </p:nvPicPr>
        <p:blipFill>
          <a:blip xmlns:r="http://schemas.openxmlformats.org/officeDocument/2006/relationships" r:embed="rId4"/>
          <a:stretch>
            <a:fillRect/>
          </a:stretch>
        </p:blipFill>
        <p:spPr>
          <a:xfrm>
            <a:off x="5965825" y="3098165"/>
            <a:ext cx="2627630" cy="341566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A+W4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p59cD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4isL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AwAAlAkAAEw2AAANFQAAAAAAAA=="/>
              </a:ext>
            </a:extLst>
          </p:cNvSpPr>
          <p:nvPr/>
        </p:nvSpPr>
        <p:spPr>
          <a:xfrm>
            <a:off x="539750" y="1557020"/>
            <a:ext cx="8286750" cy="18649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50000"/>
              </a:lnSpc>
              <a:spcBef>
                <a:spcPts val="86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600" b="1">
                <a:solidFill>
                  <a:srgbClr val="C00000"/>
                </a:solidFill>
                <a:latin typeface="黑体" pitchFamily="3" charset="134"/>
                <a:ea typeface="黑体" pitchFamily="3" charset="134"/>
                <a:cs typeface="Calibri" pitchFamily="2" charset="0"/>
              </a:rPr>
              <a:t>普通高等教育“十三五”规划教材</a:t>
            </a:r>
            <a:endParaRPr lang="en-us" sz="3600" b="1">
              <a:solidFill>
                <a:srgbClr val="C00000"/>
              </a:solidFill>
              <a:latin typeface="黑体" pitchFamily="3" charset="134"/>
              <a:ea typeface="黑体" pitchFamily="3" charset="134"/>
              <a:cs typeface="Calibri" pitchFamily="2" charset="0"/>
            </a:endParaRPr>
          </a:p>
          <a:p>
            <a:pPr marL="0" marR="0" indent="0" algn="ctr" defTabSz="914400">
              <a:lnSpc>
                <a:spcPct val="150000"/>
              </a:lnSpc>
              <a:spcBef>
                <a:spcPts val="86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600" b="1">
                <a:solidFill>
                  <a:srgbClr val="C00000"/>
                </a:solidFill>
                <a:latin typeface="黑体" pitchFamily="3" charset="134"/>
                <a:ea typeface="黑体" pitchFamily="3" charset="134"/>
                <a:cs typeface="Calibri" pitchFamily="2" charset="0"/>
              </a:rPr>
              <a:t>·财务会计系列</a:t>
            </a:r>
            <a:endParaRPr lang="en-us" sz="3600" b="1">
              <a:solidFill>
                <a:srgbClr val="C00000"/>
              </a:solidFill>
              <a:latin typeface="黑体" pitchFamily="3" charset="134"/>
              <a:ea typeface="黑体" pitchFamily="3" charset="134"/>
              <a:cs typeface="华文楷体" pitchFamily="0" charset="134"/>
            </a:endParaRPr>
          </a:p>
        </p:txBody>
      </p:sp>
      <p:pic>
        <p:nvPicPr>
          <p:cNvPr id="5" name="Picture 3" descr="E:\胡雯\图\胡雯\复件 未名湖72dpi.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f/8/V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zxYAACAVAABMNgAAuycAAAAAAAA="/>
              </a:ext>
            </a:extLst>
          </p:cNvPicPr>
          <p:nvPr/>
        </p:nvPicPr>
        <p:blipFill>
          <a:blip xmlns:r="http://schemas.openxmlformats.org/officeDocument/2006/relationships" r:embed="rId3"/>
          <a:stretch>
            <a:fillRect/>
          </a:stretch>
        </p:blipFill>
        <p:spPr>
          <a:xfrm>
            <a:off x="3707765" y="3434080"/>
            <a:ext cx="5118735" cy="302450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0f5H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5MS75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FFAB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bAQAAegYAAJY3AAAUCgAAAAAAAA=="/>
              </a:ext>
            </a:extLst>
          </p:cNvSpPr>
          <p:nvPr/>
        </p:nvSpPr>
        <p:spPr>
          <a:xfrm>
            <a:off x="179705" y="1052830"/>
            <a:ext cx="8856345" cy="585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765"/>
              </a:spcBef>
              <a:spcAft>
                <a:spcPts val="0"/>
              </a:spcAft>
              <a:buNone/>
              <a:tabLst/>
              <a:defRPr lang="zh-cn" sz="3200" b="0" i="0" u="none" strike="noStrike" kern="1" spc="0" baseline="0">
                <a:solidFill>
                  <a:schemeClr val="tx1"/>
                </a:solidFill>
                <a:effectLst/>
                <a:latin typeface="Calibri" pitchFamily="2" charset="0"/>
                <a:ea typeface="宋体" pitchFamily="0" charset="134"/>
                <a:cs typeface="Calibri" pitchFamily="2" charset="0"/>
              </a:defRPr>
            </a:pPr>
            <a:r>
              <a:rPr lang="zh-cn" b="1">
                <a:solidFill>
                  <a:srgbClr val="632523"/>
                </a:solidFill>
                <a:latin typeface="华文中宋" pitchFamily="0" charset="134"/>
                <a:ea typeface="华文中宋" pitchFamily="0" charset="134"/>
                <a:cs typeface="Calibri" pitchFamily="2" charset="0"/>
              </a:rPr>
              <a:t>出版背景</a:t>
            </a:r>
            <a:endParaRPr lang="zh-cn" b="1">
              <a:solidFill>
                <a:srgbClr val="632523"/>
              </a:solidFill>
              <a:latin typeface="华文中宋" pitchFamily="0" charset="134"/>
              <a:ea typeface="华文中宋" pitchFamily="0" charset="134"/>
              <a:cs typeface="Calibri" pitchFamily="2" charset="0"/>
            </a:endParaRPr>
          </a:p>
        </p:txBody>
      </p:sp>
      <p:sp>
        <p:nvSpPr>
          <p:cNvPr id="5" name="TextBox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oPll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9AQAAFAoAAAw0AADpJQAAAAAAAA=="/>
              </a:ext>
            </a:extLst>
          </p:cNvSpPr>
          <p:nvPr/>
        </p:nvSpPr>
        <p:spPr>
          <a:xfrm>
            <a:off x="323215" y="1638300"/>
            <a:ext cx="8137525" cy="45243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285750" marR="0" indent="-285750" algn="l" defTabSz="914400">
              <a:lnSpc>
                <a:spcPct val="150000"/>
              </a:lnSpc>
              <a:spcBef>
                <a:spcPts val="0"/>
              </a:spcBef>
              <a:spcAft>
                <a:spcPts val="0"/>
              </a:spcAft>
              <a:buClrTx/>
              <a:buSzTx/>
              <a:buFont typeface="Wingdings" pitchFamily="0" charset="2"/>
              <a:buChar char="Ø"/>
              <a:tabLst/>
              <a:defRPr lang="zh-cn" sz="3200" b="0" i="0" u="none" strike="noStrike" kern="1" spc="0" baseline="0">
                <a:solidFill>
                  <a:schemeClr val="tx1"/>
                </a:solidFill>
                <a:effectLst/>
                <a:latin typeface="Calibri" pitchFamily="2" charset="0"/>
                <a:ea typeface="宋体" pitchFamily="0" charset="134"/>
                <a:cs typeface="Calibri" pitchFamily="2" charset="0"/>
              </a:defRPr>
            </a:pPr>
            <a:r>
              <a:rPr lang="zh-cn" sz="2400">
                <a:latin typeface="Arial" pitchFamily="2" charset="0"/>
                <a:ea typeface="Arial" pitchFamily="2" charset="0"/>
                <a:cs typeface="Calibri" pitchFamily="2" charset="0"/>
              </a:rPr>
              <a:t>近年来，职业教育的发展越来越受到国家的重视，教育部《全国教育人才发展中长期规划（</a:t>
            </a:r>
            <a:r>
              <a:rPr lang="en-us" sz="2400">
                <a:latin typeface="Arial" pitchFamily="2" charset="0"/>
                <a:ea typeface="Arial" pitchFamily="2" charset="0"/>
                <a:cs typeface="Calibri" pitchFamily="2" charset="0"/>
              </a:rPr>
              <a:t>2010</a:t>
            </a:r>
            <a:r>
              <a:rPr lang="zh-cn" sz="2400">
                <a:latin typeface="Arial" pitchFamily="2" charset="0"/>
                <a:ea typeface="Arial" pitchFamily="2" charset="0"/>
                <a:cs typeface="Calibri" pitchFamily="2" charset="0"/>
              </a:rPr>
              <a:t>—</a:t>
            </a:r>
            <a:r>
              <a:rPr lang="en-us" sz="2400">
                <a:latin typeface="Arial" pitchFamily="2" charset="0"/>
                <a:ea typeface="Arial" pitchFamily="2" charset="0"/>
                <a:cs typeface="Calibri" pitchFamily="2" charset="0"/>
              </a:rPr>
              <a:t>2020</a:t>
            </a:r>
            <a:r>
              <a:rPr lang="zh-cn" sz="2400">
                <a:latin typeface="Arial" pitchFamily="2" charset="0"/>
                <a:ea typeface="Arial" pitchFamily="2" charset="0"/>
                <a:cs typeface="Calibri" pitchFamily="2" charset="0"/>
              </a:rPr>
              <a:t>年）》提出要培养实践操作技能型人才。移动互联网迅速发展，教学模式也在不断变革，万事万物互联已是趋势，充分结合目前高校开放、智能移动设备普及、学生快速接受新事物的优势，大力推进教育在移动互联时代的进步，已成为迫在眉睫的课题。职业教育教材建设已步入“十三五”规划时期，</a:t>
            </a:r>
            <a:r>
              <a:rPr lang="zh-cn" sz="2400">
                <a:solidFill>
                  <a:srgbClr val="C00000"/>
                </a:solidFill>
                <a:latin typeface="Arial" pitchFamily="2" charset="0"/>
                <a:ea typeface="Arial" pitchFamily="2" charset="0"/>
                <a:cs typeface="Calibri" pitchFamily="2" charset="0"/>
              </a:rPr>
              <a:t>传统教材面临升级转型</a:t>
            </a:r>
            <a:r>
              <a:rPr lang="zh-cn" sz="2400">
                <a:latin typeface="Arial" pitchFamily="2" charset="0"/>
                <a:ea typeface="Arial" pitchFamily="2" charset="0"/>
                <a:cs typeface="Calibri" pitchFamily="2" charset="0"/>
              </a:rPr>
              <a:t>。</a:t>
            </a:r>
            <a:endParaRPr lang="zh-cn" sz="2400" b="1">
              <a:latin typeface="Arial" pitchFamily="2" charset="0"/>
              <a:ea typeface="Arial" pitchFamily="2" charset="0"/>
              <a:cs typeface="Calibri" pitchFamily="2"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0pH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BWVLO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3"/>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TextBox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3Rtd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hAgAA6wYAAJI2AADPHgAAAAAAAA=="/>
              </a:ext>
            </a:extLst>
          </p:cNvSpPr>
          <p:nvPr/>
        </p:nvSpPr>
        <p:spPr>
          <a:xfrm>
            <a:off x="346075" y="1124585"/>
            <a:ext cx="8524875" cy="388366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285750" marR="0" indent="-285750" algn="l" defTabSz="914400">
              <a:lnSpc>
                <a:spcPct val="150000"/>
              </a:lnSpc>
              <a:spcBef>
                <a:spcPts val="0"/>
              </a:spcBef>
              <a:spcAft>
                <a:spcPts val="0"/>
              </a:spcAft>
              <a:buClrTx/>
              <a:buSzTx/>
              <a:buFont typeface="Wingdings" pitchFamily="0" charset="2"/>
              <a:buChar char="Ø"/>
              <a:tabLst/>
              <a:defRPr lang="zh-cn" sz="3200" b="0" i="0" u="none" strike="noStrike" kern="1" spc="0" baseline="0">
                <a:solidFill>
                  <a:schemeClr val="tx1"/>
                </a:solidFill>
                <a:effectLst/>
                <a:latin typeface="Calibri" pitchFamily="2" charset="0"/>
                <a:ea typeface="宋体" pitchFamily="0" charset="134"/>
                <a:cs typeface="Calibri" pitchFamily="2" charset="0"/>
              </a:defRPr>
            </a:pPr>
            <a:r>
              <a:rPr lang="zh-cn" sz="2400">
                <a:latin typeface="Arial" pitchFamily="2" charset="0"/>
                <a:ea typeface="Arial" pitchFamily="2" charset="0"/>
                <a:cs typeface="Calibri" pitchFamily="2" charset="0"/>
              </a:rPr>
              <a:t>作为知识载体，传统教材呈现方式单一，比不上数字媒体，一定程度上满足不了学生更高的阅读要求。而“互联网</a:t>
            </a:r>
            <a:r>
              <a:rPr lang="en-us" sz="2400">
                <a:latin typeface="Arial" pitchFamily="2" charset="0"/>
                <a:ea typeface="Arial" pitchFamily="2" charset="0"/>
                <a:cs typeface="Calibri" pitchFamily="2" charset="0"/>
              </a:rPr>
              <a:t>+</a:t>
            </a:r>
            <a:r>
              <a:rPr lang="zh-cn" sz="2400">
                <a:latin typeface="Arial" pitchFamily="2" charset="0"/>
                <a:ea typeface="Arial" pitchFamily="2" charset="0"/>
                <a:cs typeface="Calibri" pitchFamily="2" charset="0"/>
              </a:rPr>
              <a:t>”教材通过技术手段让纸质教材与移动互联网连接起来，是纸质教材与数字教材的结合，通过</a:t>
            </a:r>
            <a:r>
              <a:rPr lang="zh-cn" sz="2400">
                <a:solidFill>
                  <a:srgbClr val="C00000"/>
                </a:solidFill>
                <a:latin typeface="Arial" pitchFamily="2" charset="0"/>
                <a:ea typeface="Arial" pitchFamily="2" charset="0"/>
                <a:cs typeface="Calibri" pitchFamily="2" charset="0"/>
              </a:rPr>
              <a:t>增强现实技术和二维码技术实现与模型、视频、图片、案例、考试系统等各种资源连接</a:t>
            </a:r>
            <a:r>
              <a:rPr lang="zh-cn" sz="2400">
                <a:latin typeface="Arial" pitchFamily="2" charset="0"/>
                <a:ea typeface="Arial" pitchFamily="2" charset="0"/>
                <a:cs typeface="Calibri" pitchFamily="2" charset="0"/>
              </a:rPr>
              <a:t>。使教材的内容更丰富、立体、生动，使学生的学习更容易，满足学生移动学习、数字化学习的需求。</a:t>
            </a:r>
            <a:endParaRPr lang="zh-cn" sz="2400">
              <a:latin typeface="Arial" pitchFamily="2" charset="0"/>
              <a:ea typeface="Arial" pitchFamily="2" charset="0"/>
              <a:cs typeface="Calibri" pitchFamily="2"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DjK6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B5r6m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JAAAAAAAAABkOAAAMCoAAAAAAAA="/>
              </a:ext>
            </a:extLst>
          </p:cNvPicPr>
          <p:nvPr>
            <p:ph type="obj" idx="1"/>
          </p:nvPr>
        </p:nvPicPr>
        <p:blipFill>
          <a:blip xmlns:r="http://schemas.openxmlformats.org/officeDocument/2006/relationships" r:embed="rId2"/>
          <a:stretch>
            <a:fillRect/>
          </a:stretch>
        </p:blipFill>
        <p:spPr>
          <a:xfrm>
            <a:off x="2286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VW2l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BAAA0QMAACkzAACaJwAAAAAAAA=="/>
              </a:ext>
            </a:extLst>
          </p:cNvSpPr>
          <p:nvPr/>
        </p:nvSpPr>
        <p:spPr>
          <a:xfrm>
            <a:off x="755650" y="620395"/>
            <a:ext cx="7560945" cy="581723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200" b="1">
                <a:solidFill>
                  <a:srgbClr val="632523"/>
                </a:solidFill>
                <a:latin typeface="华文中宋" pitchFamily="0" charset="134"/>
                <a:ea typeface="华文中宋" pitchFamily="0" charset="134"/>
                <a:cs typeface="Calibri" pitchFamily="2" charset="0"/>
              </a:rPr>
              <a:t>教材特点</a:t>
            </a:r>
            <a:endParaRPr lang="en-us" sz="3600" b="1">
              <a:solidFill>
                <a:srgbClr val="632523"/>
              </a:solidFill>
              <a:latin typeface="华文中宋" pitchFamily="0" charset="134"/>
              <a:ea typeface="华文中宋"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t>1. </a:t>
            </a:r>
            <a:r>
              <a:rPr lang="zh-cn" sz="2400" b="1">
                <a:solidFill>
                  <a:srgbClr val="C00000"/>
                </a:solidFill>
              </a:rPr>
              <a:t>编写理念上，</a:t>
            </a:r>
            <a:r>
              <a:rPr lang="zh-cn" sz="2400"/>
              <a:t>根据高校应用型人才培养理念，重点打造实操实务技能，做到</a:t>
            </a:r>
            <a:r>
              <a:rPr lang="en-us" sz="2400">
                <a:solidFill>
                  <a:srgbClr val="FF0000"/>
                </a:solidFill>
              </a:rPr>
              <a:t>“</a:t>
            </a:r>
            <a:r>
              <a:rPr lang="zh-cn" sz="2400">
                <a:solidFill>
                  <a:srgbClr val="FF0000"/>
                </a:solidFill>
              </a:rPr>
              <a:t>所学即所用</a:t>
            </a:r>
            <a:r>
              <a:rPr lang="en-us" sz="2400">
                <a:solidFill>
                  <a:srgbClr val="FF0000"/>
                </a:solidFill>
              </a:rPr>
              <a:t>”</a:t>
            </a:r>
            <a:r>
              <a:rPr lang="zh-cn" sz="2400"/>
              <a:t>，提高专业水平和应用技能，在就业和择业选择上，更有竞争力。</a:t>
            </a:r>
            <a:r>
              <a:rPr lang="en-us" sz="2400"/>
              <a:t> </a:t>
            </a:r>
            <a:endParaRPr lang="en-us" sz="2400"/>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sz="2400"/>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t>2. </a:t>
            </a:r>
            <a:r>
              <a:rPr lang="zh-cn" sz="2400" b="1">
                <a:solidFill>
                  <a:srgbClr val="C00000"/>
                </a:solidFill>
              </a:rPr>
              <a:t>编写内容上，</a:t>
            </a:r>
            <a:r>
              <a:rPr lang="zh-cn" sz="2400"/>
              <a:t>打破传统教材的陈旧票据，</a:t>
            </a:r>
            <a:r>
              <a:rPr lang="zh-cn" sz="2400">
                <a:solidFill>
                  <a:srgbClr val="FF0000"/>
                </a:solidFill>
              </a:rPr>
              <a:t>依据最新修订的《企业会计准则》和“营改增”等相关法律法规</a:t>
            </a:r>
            <a:r>
              <a:rPr lang="zh-cn" sz="2400"/>
              <a:t>，在涵盖学科专业所需的必要知识点的基础上，在教材中适当选择会计研究的前沿成果。让学生所学内容贴近真实，更能和企业所需接轨。</a:t>
            </a:r>
            <a:endParaRPr lang="zh-cn"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KkDYD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5"/>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gAgAAfQIAANE1AADECwAAAAAAAA=="/>
              </a:ext>
            </a:extLst>
          </p:cNvSpPr>
          <p:nvPr/>
        </p:nvSpPr>
        <p:spPr>
          <a:xfrm>
            <a:off x="467360" y="404495"/>
            <a:ext cx="8281035" cy="1508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solidFill>
                  <a:srgbClr val="FF0000"/>
                </a:solidFill>
                <a:latin typeface="新宋体" pitchFamily="3" charset="134"/>
                <a:ea typeface="新宋体" pitchFamily="3" charset="134"/>
                <a:cs typeface="Calibri" pitchFamily="2" charset="0"/>
              </a:rPr>
              <a:t>2015</a:t>
            </a:r>
            <a:r>
              <a:rPr lang="zh-cn" sz="2400" b="1">
                <a:solidFill>
                  <a:srgbClr val="FF0000"/>
                </a:solidFill>
                <a:latin typeface="新宋体" pitchFamily="3" charset="134"/>
                <a:ea typeface="新宋体" pitchFamily="3" charset="134"/>
                <a:cs typeface="Calibri" pitchFamily="2" charset="0"/>
              </a:rPr>
              <a:t>年全面实施</a:t>
            </a:r>
            <a:r>
              <a:rPr lang="zh-cn" sz="2400" b="1">
                <a:latin typeface="新宋体" pitchFamily="3" charset="134"/>
                <a:ea typeface="新宋体" pitchFamily="3" charset="134"/>
                <a:cs typeface="Calibri" pitchFamily="2" charset="0"/>
              </a:rPr>
              <a:t>中小学教师资格考试制度</a:t>
            </a:r>
            <a:br>
              <a:rPr lang="zh-cn" sz="2400" b="1">
                <a:latin typeface="新宋体" pitchFamily="3" charset="134"/>
                <a:ea typeface="新宋体" pitchFamily="3" charset="134"/>
                <a:cs typeface="Calibri" pitchFamily="2" charset="0"/>
              </a:rPr>
            </a:br>
            <a:r>
              <a:rPr lang="zh-cn" sz="2400" b="1">
                <a:latin typeface="华文楷体" pitchFamily="0" charset="134"/>
                <a:ea typeface="华文楷体" pitchFamily="0" charset="134"/>
                <a:cs typeface="Calibri" pitchFamily="2" charset="0"/>
              </a:rPr>
              <a:t>     </a:t>
            </a:r>
            <a:r>
              <a:rPr lang="en-us" b="1">
                <a:latin typeface="华文楷体" pitchFamily="0" charset="134"/>
                <a:ea typeface="华文楷体" pitchFamily="0" charset="134"/>
                <a:cs typeface="Calibri" pitchFamily="2" charset="0"/>
              </a:rPr>
              <a:t>——《</a:t>
            </a:r>
            <a:r>
              <a:rPr lang="zh-cn" b="1">
                <a:latin typeface="华文楷体" pitchFamily="0" charset="134"/>
                <a:ea typeface="华文楷体" pitchFamily="0" charset="134"/>
                <a:cs typeface="Calibri" pitchFamily="2" charset="0"/>
              </a:rPr>
              <a:t>国家中长期教育改革和发展规划纲要</a:t>
            </a:r>
            <a:r>
              <a:rPr lang="en-us" b="1">
                <a:latin typeface="华文楷体" pitchFamily="0" charset="134"/>
                <a:ea typeface="华文楷体" pitchFamily="0" charset="134"/>
                <a:cs typeface="Calibri" pitchFamily="2" charset="0"/>
              </a:rPr>
              <a:t>(2010-2020</a:t>
            </a:r>
            <a:r>
              <a:rPr lang="zh-cn" b="1">
                <a:latin typeface="华文楷体" pitchFamily="0" charset="134"/>
                <a:ea typeface="华文楷体" pitchFamily="0" charset="134"/>
                <a:cs typeface="Calibri" pitchFamily="2" charset="0"/>
              </a:rPr>
              <a:t>年</a:t>
            </a:r>
            <a:r>
              <a:rPr lang="en-us" b="1">
                <a:latin typeface="华文楷体" pitchFamily="0" charset="134"/>
                <a:ea typeface="华文楷体" pitchFamily="0" charset="134"/>
                <a:cs typeface="Calibri" pitchFamily="2" charset="0"/>
              </a:rPr>
              <a:t>)》</a:t>
            </a:r>
            <a:r>
              <a:rPr lang="zh-cn" b="1">
                <a:latin typeface="华文楷体" pitchFamily="0" charset="134"/>
                <a:ea typeface="华文楷体" pitchFamily="0" charset="134"/>
                <a:cs typeface="Calibri" pitchFamily="2" charset="0"/>
              </a:rPr>
              <a:t>和</a:t>
            </a:r>
            <a:r>
              <a:rPr lang="en-us" b="1">
                <a:latin typeface="华文楷体" pitchFamily="0" charset="134"/>
                <a:ea typeface="华文楷体" pitchFamily="0" charset="134"/>
                <a:cs typeface="Calibri" pitchFamily="2" charset="0"/>
              </a:rPr>
              <a:t>《</a:t>
            </a:r>
            <a:r>
              <a:rPr lang="zh-cn" b="1">
                <a:latin typeface="华文楷体" pitchFamily="0" charset="134"/>
                <a:ea typeface="华文楷体" pitchFamily="0" charset="134"/>
                <a:cs typeface="Calibri" pitchFamily="2" charset="0"/>
              </a:rPr>
              <a:t>国务院关于加强教师队伍建设的意见</a:t>
            </a:r>
            <a:r>
              <a:rPr lang="en-us" b="1">
                <a:latin typeface="华文楷体" pitchFamily="0" charset="134"/>
                <a:ea typeface="华文楷体" pitchFamily="0" charset="134"/>
                <a:cs typeface="Calibri" pitchFamily="2" charset="0"/>
              </a:rPr>
              <a:t>》</a:t>
            </a:r>
            <a:br>
              <a:rPr lang="en-us" b="1">
                <a:latin typeface="华文楷体" pitchFamily="0" charset="134"/>
                <a:ea typeface="华文楷体" pitchFamily="0" charset="134"/>
                <a:cs typeface="Calibri" pitchFamily="2" charset="0"/>
              </a:rPr>
            </a:br>
            <a:endParaRPr lang="zh-cn" sz="2400"/>
          </a:p>
        </p:txBody>
      </p:sp>
      <p:grpSp>
        <p:nvGrpSpPr>
          <p:cNvPr id="5" name="图示 7"/>
          <p:cNvGrpSpPr>
            <a:extLst>
              <a:ext uri="smNativeData">
                <pr:smNativeData xmlns:pr="pr" val="SMDATA_6_3bQFWxMAAAAlAAAAAQAAAA0AAAAAkAAAAEgAAACQAAAASAAAAAAAAAAAAAAAAAAAABcAAAAUAAAAAAAAAAAAAAD/fwAA/38AAAAAAAAJAAAABAAAAAAAAAAMAAAAEAAAAAAAAAAAAAAAAAAAAAAAAAAfAAAAVAAAAAAAAAAAAAAAAAAAAAAAAAAAAAAAAAAAAAAAAAAAAAAAAAAAAAAAAAAAAAAAAAAAAAAAAAAAAAAAAAAAAAAAAAAAAAAAAAAAAAAAAAAAAAAAAAAAACEAAAAYAAAAFAAAAFIFAAC0BAAAHjMAAO0lAAAAAAAA"/>
              </a:ext>
            </a:extLst>
          </p:cNvGrpSpPr>
          <p:nvPr/>
        </p:nvGrpSpPr>
        <p:grpSpPr>
          <a:xfrm>
            <a:off x="864870" y="764540"/>
            <a:ext cx="7444740" cy="5400675"/>
            <a:chOff x="864870" y="764540"/>
            <a:chExt cx="7444740" cy="5400675"/>
          </a:xfrm>
        </p:grpSpPr>
        <p:grpSp>
          <p:nvGrpSpPr>
            <p:cNvPr id="17" name="组3"/>
            <p:cNvGrpSpPr>
              <a:extLst>
                <a:ext uri="smNativeData">
                  <pr:smNativeData xmlns:pr="pr" val="SMDATA_6_3bQFW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YgAAAkGwAAHjMAAH8mAAAAAAAA"/>
                </a:ext>
              </a:extLst>
            </p:cNvGrpSpPr>
            <p:nvPr/>
          </p:nvGrpSpPr>
          <p:grpSpPr>
            <a:xfrm>
              <a:off x="5205730" y="4411980"/>
              <a:ext cx="3103880" cy="1845945"/>
              <a:chOff x="5205730" y="4411980"/>
              <a:chExt cx="3103880" cy="1845945"/>
            </a:xfrm>
          </p:grpSpPr>
          <p:sp>
            <p:nvSpPr>
              <p:cNvPr id="19" name="自选图形5"/>
              <p:cNvSpPr>
                <a:extLst>
                  <a:ext uri="smNativeData">
                    <pr:smNativeData xmlns:pr="pr" val="SMDATA_12_3bQFWxMAAAAlAAAAZQAAAA0AAAAAkAAAAJAAAACQAAAAkAAAAAAAAAAAAAAAAAAAAAEAAABQAAAAmpmZmZmZyT8AAAAAAADwvwAAAAAAAOA/AAAAAAAA4D8AAAAAAADgPwAAAAAAAOA/AAAAAAAA4D8AAAAAAADgPwAAAAAAAOA/AAAAAAAA4D8CAAAAjAAAAAEAAAAAAAAA////AP///wgLAAAAAAAAAAAAAAAAAAAAAAAAAAAAAAAAAAAAZAAAAAEAAABAAAAAAAAAAAAAAAAAAAAAAAAAAAAAAAAAAAAAAAAAAAAAAAAAAAAAAAAAAAAAAAAAAAAAAAAAAAAAAAAAAAAAAAAAAAAAAAAAAAAAAAAAAAAAAAAAAAAAFAAAADwAAAAAAAAAAAAAALyxUgAPAAAAAQAAACMAAAAjAAAAIwAAAAEAAAAAAAAAZAAAAGQAAAAAAAAAZAAAAGQAAAAVAAAAYAAAAAEAAAAAAAAAAAAAAAAAAAAAAAAAAAAAAAAAAABdNwAAmwcAAGX4//8BAAAAAAAAAAEAAABkAAAAegAAABQAAAC9HgAAAAAAACYAAAAAAAAAQ+H//wAAAAAmAAAAZAAAABYAAABMAAAAAQAAAAAAAAAHAAAAAAAAAAEAAAAAAAAAQQAAAAAAAAAkAAAAZAAAAGQAAAAAAAAAy8vLAEEAAAAAAAAAJAAAAGQAAABkAAAAAAAAABcAAAAUAAAAAAAAAAAAAAD/fwAA/38AAAAAAAAJAAAABAAAAAAAAAAMAAAAEAAAAAAAAAAAAAAAAAAAAAAAAAAeAAAAaAAAAAAAAAAAAAAAAAAAAAAAAAAAAAAAECcAABAnAAAAAAAAAAAAAAAAAAAAAAAAAAAAAAAAAAAAAAAAAAAAAD8AAAAAAAAAwMD/AAAAAABkAAAAMgAAAAAAAABkAAAAAAAAAH9/fwAKAAAAHwAAAFQAAAD///8AAAAAAQAAAAAAAAAAAAAAAAAAAAAAAAAAAAAAAAAAAAAAAAAAvLFSAAAAAAAAAAAAy8vLAMDA/wB/f38AAAAAAAAAAAAAAAAAAAAAAAAAAAAhAAAAGAAAABQAAAAGIAAAJBsAAB4zAAB/JgAAAAAAAA=="/>
                  </a:ext>
                </a:extLst>
              </p:cNvSpPr>
              <p:nvPr/>
            </p:nvSpPr>
            <p:spPr>
              <a:xfrm>
                <a:off x="5205730" y="4411980"/>
                <a:ext cx="3103880" cy="1845945"/>
              </a:xfrm>
              <a:prstGeom prst="roundRect">
                <a:avLst>
                  <a:gd name="adj" fmla="val 10000"/>
                </a:avLst>
              </a:prstGeom>
              <a:solidFill>
                <a:srgbClr val="FFFFFF">
                  <a:alpha val="89000"/>
                </a:srgbClr>
              </a:solidFill>
              <a:ln w="9525" cap="flat" cmpd="sng" algn="ctr">
                <a:noFill/>
                <a:prstDash val="solid"/>
                <a:miter lim="800000"/>
                <a:headEnd type="none" w="med" len="med"/>
                <a:tailEnd type="none" w="med" len="med"/>
              </a:ln>
              <a:effectLst>
                <a:outerShdw blurRad="40005" dist="22860" dir="5400000">
                  <a:srgbClr val="000000">
                    <a:alpha val="35000"/>
                  </a:srgbClr>
                </a:outerShdw>
              </a:effectLst>
              <a:scene3d>
                <a:camera prst="legacyObliqueTopRight"/>
                <a:lightRig rig="legacyFlat3" dir="b"/>
              </a:scene3d>
              <a:sp3d prstMaterial="legacyPlastic"/>
            </p:spPr>
          </p:sp>
          <p:sp>
            <p:nvSpPr>
              <p:cNvPr id="18" name="文本框3"/>
              <p:cNvSpPr txBox="1">
                <a:extLst>
                  <a:ext uri="smNativeData">
                    <pr:smNativeData xmlns:pr="pr" val="SMDATA_12_3bQFWxMAAAAlAAAAEgAAAA0AAAAAkAAAAJAAAACQAAAAk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JgAAOx4AAN4yAAA/JgAAAAAAAA=="/>
                  </a:ext>
                </a:extLst>
              </p:cNvSpPr>
              <p:nvPr/>
            </p:nvSpPr>
            <p:spPr>
              <a:xfrm>
                <a:off x="6177280" y="4914265"/>
                <a:ext cx="2091690" cy="1303020"/>
              </a:xfrm>
              <a:prstGeom prst="rect">
                <a:avLst/>
              </a:prstGeom>
              <a:noFill/>
              <a:ln w="12700" cap="flat" cmpd="sng" algn="ctr">
                <a:noFill/>
                <a:prstDash val="solid"/>
                <a:miter lim="800000"/>
                <a:headEnd type="none" w="med" len="med"/>
                <a:tailEnd type="none" w="med" len="med"/>
              </a:ln>
              <a:effectLst/>
            </p:spPr>
            <p:txBody>
              <a:bodyPr vert="horz" wrap="square" lIns="91440" tIns="91440" rIns="91440" bIns="91440" numCol="1" anchor="t"/>
              <a:lstStyle/>
              <a:p>
                <a:pPr lvl="1" marL="228600" marR="0" indent="-228600" algn="l" defTabSz="1066800">
                  <a:lnSpc>
                    <a:spcPct val="90000"/>
                  </a:lnSpc>
                  <a:spcBef>
                    <a:spcPts val="0"/>
                  </a:spcBef>
                  <a:spcAft>
                    <a:spcPts val="430"/>
                  </a:spcAft>
                  <a:buClrTx/>
                  <a:buSzTx/>
                  <a:buFontTx/>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latin typeface="华文中宋" pitchFamily="0" charset="134"/>
                    <a:ea typeface="华文中宋" pitchFamily="0" charset="134"/>
                    <a:cs typeface="Calibri" pitchFamily="2" charset="0"/>
                  </a:rPr>
                  <a:t>山西、安徽、山东、贵州</a:t>
                </a:r>
                <a:endParaRPr lang="zh-cn" sz="2000" b="1">
                  <a:latin typeface="华文中宋" pitchFamily="0" charset="134"/>
                  <a:ea typeface="华文中宋" pitchFamily="0" charset="134"/>
                  <a:cs typeface="Calibri" pitchFamily="2" charset="0"/>
                </a:endParaRPr>
              </a:p>
            </p:txBody>
          </p:sp>
        </p:grpSp>
        <p:grpSp>
          <p:nvGrpSpPr>
            <p:cNvPr id="14" name="组4"/>
            <p:cNvGrpSpPr>
              <a:extLst>
                <a:ext uri="smNativeData">
                  <pr:smNativeData xmlns:pr="pr" val="SMDATA_6_3bQFW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IFAADZGwAAJhgAAO0lAAAAAAAA"/>
                </a:ext>
              </a:extLst>
            </p:cNvGrpSpPr>
            <p:nvPr/>
          </p:nvGrpSpPr>
          <p:grpSpPr>
            <a:xfrm>
              <a:off x="864870" y="4526915"/>
              <a:ext cx="3060700" cy="1638300"/>
              <a:chOff x="864870" y="4526915"/>
              <a:chExt cx="3060700" cy="1638300"/>
            </a:xfrm>
          </p:grpSpPr>
          <p:sp>
            <p:nvSpPr>
              <p:cNvPr id="16" name="自选图形6"/>
              <p:cNvSpPr>
                <a:extLst>
                  <a:ext uri="smNativeData">
                    <pr:smNativeData xmlns:pr="pr" val="SMDATA_12_3bQFWxMAAAAlAAAAZQAAAA0AAAAAkAAAAJAAAACQAAAAkAAAAAAAAAAAAAAAAAAAAAEAAABQAAAAmpmZmZmZyT8AAAAAAADwvwAAAAAAAOA/AAAAAAAA4D8AAAAAAADgPwAAAAAAAOA/AAAAAAAA4D8AAAAAAADgPwAAAAAAAOA/AAAAAAAA4D8CAAAAjAAAAAEAAAAAAAAA////AP///wgLAAAAAAAAAAAAAAAAAAAAAAAAAAAAAAAAAAAAZAAAAAEAAABAAAAAAAAAAAAAAAAAAAAAAAAAAAAAAAAAAAAAAAAAAAAAAAAAAAAAAAAAAAAAAAAAAAAAAAAAAAAAAAAAAAAAAAAAAAAAAAAAAAAAAAAAAAAAAAAAAAAAFAAAADwAAAAAAAAAAAAAAJq7VwAPAAAAAQAAACMAAAAjAAAAIwAAAAEAAAAAAAAAZAAAAGQAAAAAAAAAZAAAAGQAAAAVAAAAYAAAAAEAAAAAAAAAAAAAAAAAAAAAAAAAAAAAAAAAAABdNwAAmwcAAGX4//8BAAAAAAAAAAEAAABkAAAAegAAABQAAAC9HgAAAAAAACYAAAAAAAAAQ+H//wAAAAAmAAAAZAAAABYAAABMAAAAAQAAAAAAAAAHAAAAAAAAAAEAAAAAAAAAQQAAAAAAAAAkAAAAZAAAAGQAAAAAAAAAy8vLAEEAAAAAAAAAJAAAAGQAAABkAAAAAAAAABcAAAAUAAAAAAAAAAAAAAD/fwAA/38AAAAAAAAJAAAABAAAAAAAAAAMAAAAEAAAAAAAAAAAAAAAAAAAAAAAAAAeAAAAaAAAAAAAAAAAAAAAAAAAAAAAAAAAAAAAECcAABAnAAAAAAAAAAAAAAAAAAAAAAAAAAAAAAAAAAAAAAAAAAAAAD8AAAAAAAAAwMD/AAAAAABkAAAAMgAAAAAAAABkAAAAAAAAAH9/fwAKAAAAHwAAAFQAAAD///8AAAAAAQAAAAAAAAAAAAAAAAAAAAAAAAAAAAAAAAAAAAAAAAAAmrtXAAAAAAAAAAAAy8vLAMDA/wB/f38AAAAAAAAAAAAAAAAAAAAAAAAAAAAhAAAAGAAAABQAAABSBQAA2RsAACYYAADtJQAAAAAAAA=="/>
                  </a:ext>
                </a:extLst>
              </p:cNvSpPr>
              <p:nvPr/>
            </p:nvSpPr>
            <p:spPr>
              <a:xfrm>
                <a:off x="864870" y="4526915"/>
                <a:ext cx="3060700" cy="1638300"/>
              </a:xfrm>
              <a:prstGeom prst="roundRect">
                <a:avLst>
                  <a:gd name="adj" fmla="val 10000"/>
                </a:avLst>
              </a:prstGeom>
              <a:solidFill>
                <a:srgbClr val="FFFFFF">
                  <a:alpha val="89000"/>
                </a:srgbClr>
              </a:solidFill>
              <a:ln w="9525" cap="flat" cmpd="sng" algn="ctr">
                <a:noFill/>
                <a:prstDash val="solid"/>
                <a:miter lim="800000"/>
                <a:headEnd type="none" w="med" len="med"/>
                <a:tailEnd type="none" w="med" len="med"/>
              </a:ln>
              <a:effectLst>
                <a:outerShdw blurRad="40005" dist="22860" dir="5400000">
                  <a:srgbClr val="000000">
                    <a:alpha val="35000"/>
                  </a:srgbClr>
                </a:outerShdw>
              </a:effectLst>
              <a:scene3d>
                <a:camera prst="legacyObliqueTopRight"/>
                <a:lightRig rig="legacyFlat3" dir="b"/>
              </a:scene3d>
              <a:sp3d prstMaterial="legacyPlastic"/>
            </p:spPr>
          </p:sp>
          <p:sp>
            <p:nvSpPr>
              <p:cNvPr id="15" name="文本框4"/>
              <p:cNvSpPr txBox="1">
                <a:extLst>
                  <a:ext uri="smNativeData">
                    <pr:smNativeData xmlns:pr="pr" val="SMDATA_12_3bQFWxMAAAAlAAAAEgAAAA0AAAAAkAAAAJAAAACQAAAAk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LBQAAlx4AAEcSAAC0JQAAAAAAAA=="/>
                  </a:ext>
                </a:extLst>
              </p:cNvSpPr>
              <p:nvPr/>
            </p:nvSpPr>
            <p:spPr>
              <a:xfrm>
                <a:off x="901065" y="4972685"/>
                <a:ext cx="2070100" cy="1156335"/>
              </a:xfrm>
              <a:prstGeom prst="rect">
                <a:avLst/>
              </a:prstGeom>
              <a:noFill/>
              <a:ln w="12700" cap="flat" cmpd="sng" algn="ctr">
                <a:noFill/>
                <a:prstDash val="solid"/>
                <a:miter lim="800000"/>
                <a:headEnd type="none" w="med" len="med"/>
                <a:tailEnd type="none" w="med" len="med"/>
              </a:ln>
              <a:effectLst/>
            </p:spPr>
            <p:txBody>
              <a:bodyPr vert="horz" wrap="square" lIns="91440" tIns="91440" rIns="91440" bIns="91440" numCol="1" anchor="t"/>
              <a:lstStyle/>
              <a:p>
                <a:pPr lvl="1" marL="228600" marR="0" indent="-228600" algn="l" defTabSz="1066800">
                  <a:lnSpc>
                    <a:spcPct val="90000"/>
                  </a:lnSpc>
                  <a:spcBef>
                    <a:spcPts val="0"/>
                  </a:spcBef>
                  <a:spcAft>
                    <a:spcPts val="430"/>
                  </a:spcAft>
                  <a:buClrTx/>
                  <a:buSzTx/>
                  <a:buFontTx/>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latin typeface="华文中宋" pitchFamily="0" charset="134"/>
                    <a:ea typeface="华文中宋" pitchFamily="0" charset="134"/>
                    <a:cs typeface="Calibri" pitchFamily="2" charset="0"/>
                  </a:rPr>
                  <a:t>江苏、福建、陕西、吉林</a:t>
                </a:r>
                <a:endParaRPr lang="zh-cn" sz="2400" b="1">
                  <a:latin typeface="华文中宋" pitchFamily="0" charset="134"/>
                  <a:ea typeface="华文中宋" pitchFamily="0" charset="134"/>
                  <a:cs typeface="Calibri" pitchFamily="2" charset="0"/>
                </a:endParaRPr>
              </a:p>
            </p:txBody>
          </p:sp>
        </p:grpSp>
        <p:grpSp>
          <p:nvGrpSpPr>
            <p:cNvPr id="11" name="组2"/>
            <p:cNvGrpSpPr>
              <a:extLst>
                <a:ext uri="smNativeData">
                  <pr:smNativeData xmlns:pr="pr" val="SMDATA_6_3bQFW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4hAAB6BgAAHjMAADUQAAAAAAAA"/>
                </a:ext>
              </a:extLst>
            </p:cNvGrpSpPr>
            <p:nvPr/>
          </p:nvGrpSpPr>
          <p:grpSpPr>
            <a:xfrm>
              <a:off x="5414010" y="1052830"/>
              <a:ext cx="2895600" cy="1581785"/>
              <a:chOff x="5414010" y="1052830"/>
              <a:chExt cx="2895600" cy="1581785"/>
            </a:xfrm>
          </p:grpSpPr>
          <p:sp>
            <p:nvSpPr>
              <p:cNvPr id="13" name="自选图形1"/>
              <p:cNvSpPr>
                <a:extLst>
                  <a:ext uri="smNativeData">
                    <pr:smNativeData xmlns:pr="pr" val="SMDATA_12_3bQFWxMAAAAlAAAAZQAAAA0AAAAAkAAAAJAAAACQAAAAkAAAAAAAAAAAAAAAAAAAAAEAAABQAAAAmpmZmZmZyT8AAAAAAADwvwAAAAAAAOA/AAAAAAAA4D8AAAAAAADgPwAAAAAAAOA/AAAAAAAA4D8AAAAAAADgPwAAAAAAAOA/AAAAAAAA4D8CAAAAjAAAAAEAAAAAAAAA////AP///wgLAAAAAAAAAAAAAAAAAAAAAAAAAAAAAAAAAAAAZAAAAAEAAABAAAAAAAAAAAAAAAAAAAAAAAAAAAAAAAAAAAAAAAAAAAAAAAAAAAAAAAAAAAAAAAAAAAAAAAAAAAAAAAAAAAAAAAAAAAAAAAAAAAAAAAAAAAAAAAAAAAAAFAAAADwAAAAAAAAAAAAAAL+CTwAPAAAAAQAAACMAAAAjAAAAIwAAAAEAAAAAAAAAZAAAAGQAAAAAAAAAZAAAAGQAAAAVAAAAYAAAAAEAAAAAAAAAAAAAAAAAAAAAAAAAAAAAAAAAAABdNwAAmwcAAGX4//8BAAAAAAAAAAEAAABkAAAAegAAABQAAAC9HgAAAAAAACYAAAAAAAAAQ+H//wAAAAAmAAAAZAAAABYAAABMAAAAAQAAAAAAAAAHAAAAAAAAAAEAAAAAAAAAQQAAAAAAAAAkAAAAZAAAAGQAAAAAAAAAy8vLAEEAAAAAAAAAJAAAAGQAAABkAAAAAAAAABcAAAAUAAAAAAAAAAAAAAD/fwAA/38AAAAAAAAJAAAABAAAAAAAAAAMAAAAEAAAAAAAAAAAAAAAAAAAAAAAAAAeAAAAaAAAAAAAAAAAAAAAAAAAAAAAAAAAAAAAECcAABAnAAAAAAAAAAAAAAAAAAAAAAAAAAAAAAAAAAAAAAAAAAAAAD8AAAAAAAAAwMD/AAAAAABkAAAAMgAAAAAAAABkAAAAAAAAAH9/fwAKAAAAHwAAAFQAAAD///8AAAAAAQAAAAAAAAAAAAAAAAAAAAAAAAAAAAAAAAAAAAAAAAAAv4JPAAAAAAAAAAAAy8vLAMDA/wB/f38AAAAAAAAAAAAAAAAAAAAAAAAAAAAhAAAAGAAAABQAAABOIQAAegYAAB4zAAA1EAAAAAAAAA=="/>
                  </a:ext>
                </a:extLst>
              </p:cNvSpPr>
              <p:nvPr/>
            </p:nvSpPr>
            <p:spPr>
              <a:xfrm>
                <a:off x="5414010" y="1052830"/>
                <a:ext cx="2895600" cy="1581785"/>
              </a:xfrm>
              <a:prstGeom prst="roundRect">
                <a:avLst>
                  <a:gd name="adj" fmla="val 10000"/>
                </a:avLst>
              </a:prstGeom>
              <a:solidFill>
                <a:srgbClr val="FFFFFF">
                  <a:alpha val="89000"/>
                </a:srgbClr>
              </a:solidFill>
              <a:ln w="9525" cap="flat" cmpd="sng" algn="ctr">
                <a:noFill/>
                <a:prstDash val="solid"/>
                <a:miter lim="800000"/>
                <a:headEnd type="none" w="med" len="med"/>
                <a:tailEnd type="none" w="med" len="med"/>
              </a:ln>
              <a:effectLst>
                <a:outerShdw blurRad="40005" dist="22860" dir="5400000">
                  <a:srgbClr val="000000">
                    <a:alpha val="35000"/>
                  </a:srgbClr>
                </a:outerShdw>
              </a:effectLst>
              <a:scene3d>
                <a:camera prst="legacyObliqueTopRight"/>
                <a:lightRig rig="legacyFlat3" dir="b"/>
              </a:scene3d>
              <a:sp3d prstMaterial="legacyPlastic"/>
            </p:spPr>
          </p:sp>
          <p:sp>
            <p:nvSpPr>
              <p:cNvPr id="12" name="文本框1"/>
              <p:cNvSpPr txBox="1">
                <a:extLst>
                  <a:ext uri="smNativeData">
                    <pr:smNativeData xmlns:pr="pr" val="SMDATA_12_3bQFWxMAAAAlAAAAEgAAAA0AAAAAkAAAAJAAAACQAAAAk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JgAAsQYAAOcyAACQDQAAAAAAAA=="/>
                  </a:ext>
                </a:extLst>
              </p:cNvSpPr>
              <p:nvPr/>
            </p:nvSpPr>
            <p:spPr>
              <a:xfrm>
                <a:off x="6317615" y="1087755"/>
                <a:ext cx="1957070" cy="1116965"/>
              </a:xfrm>
              <a:prstGeom prst="rect">
                <a:avLst/>
              </a:prstGeom>
              <a:noFill/>
              <a:ln w="12700" cap="flat" cmpd="sng" algn="ctr">
                <a:noFill/>
                <a:prstDash val="solid"/>
                <a:miter lim="800000"/>
                <a:headEnd type="none" w="med" len="med"/>
                <a:tailEnd type="none" w="med" len="med"/>
              </a:ln>
              <a:effectLst/>
            </p:spPr>
            <p:txBody>
              <a:bodyPr vert="horz" wrap="square" lIns="91440" tIns="91440" rIns="91440" bIns="91440" numCol="1" anchor="t"/>
              <a:lstStyle/>
              <a:p>
                <a:pPr lvl="1" marL="228600" marR="0" indent="-228600" algn="l" defTabSz="1066800">
                  <a:lnSpc>
                    <a:spcPct val="90000"/>
                  </a:lnSpc>
                  <a:spcBef>
                    <a:spcPts val="0"/>
                  </a:spcBef>
                  <a:spcAft>
                    <a:spcPts val="430"/>
                  </a:spcAft>
                  <a:buClrTx/>
                  <a:buSzTx/>
                  <a:buFontTx/>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latin typeface="华文中宋" pitchFamily="0" charset="134"/>
                    <a:ea typeface="华文中宋" pitchFamily="0" charset="134"/>
                    <a:cs typeface="Calibri" pitchFamily="2" charset="0"/>
                  </a:rPr>
                  <a:t>河北、上海、海南、广西</a:t>
                </a:r>
                <a:endParaRPr lang="zh-cn" sz="2400" b="1">
                  <a:latin typeface="华文中宋" pitchFamily="0" charset="134"/>
                  <a:ea typeface="华文中宋" pitchFamily="0" charset="134"/>
                  <a:cs typeface="Calibri" pitchFamily="2" charset="0"/>
                </a:endParaRPr>
              </a:p>
            </p:txBody>
          </p:sp>
        </p:grpSp>
        <p:grpSp>
          <p:nvGrpSpPr>
            <p:cNvPr id="8" name="组1"/>
            <p:cNvGrpSpPr>
              <a:extLst>
                <a:ext uri="smNativeData">
                  <pr:smNativeData xmlns:pr="pr" val="SMDATA_6_3bQFW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YFAAD3BQAAnxYAAJUSAAAAAAAA"/>
                </a:ext>
              </a:extLst>
            </p:cNvGrpSpPr>
            <p:nvPr/>
          </p:nvGrpSpPr>
          <p:grpSpPr>
            <a:xfrm>
              <a:off x="897890" y="969645"/>
              <a:ext cx="2779395" cy="2051050"/>
              <a:chOff x="897890" y="969645"/>
              <a:chExt cx="2779395" cy="2051050"/>
            </a:xfrm>
          </p:grpSpPr>
          <p:sp>
            <p:nvSpPr>
              <p:cNvPr id="10" name="自选图形2"/>
              <p:cNvSpPr>
                <a:extLst>
                  <a:ext uri="smNativeData">
                    <pr:smNativeData xmlns:pr="pr" val="SMDATA_12_3bQFWxMAAAAlAAAAZQAAAA0AAAAAwAAAAMAAAADAAAAAwAAAAAAAAAAAAAAAAAAAAAEAAABQAAAAmpmZmZmZyT8AAAAAAADwvwAAAAAAAOA/AAAAAAAA4D8AAAAAAADgPwAAAAAAAOA/AAAAAAAA4D8AAAAAAADgPwAAAAAAAOA/AAAAAAAA4D8CAAAAjAAAAAEAAAAAAAAA////AP///wgLAAAAAAAAAAAAAAAAAAAAAAAAAAAAAAAAAAAAZAAAAAEAAABAAAAAAAAAAAAAAAAAAAAAAAAAAAAAAAAAAAAAAAAAAAAAAAAAAAAAAAAAAAAAAAAAAAAAAAAAAAAAAAAAAAAAAAAAAAAAAAAAAAAAAAAAAAAAAAAAAAAAFAAAADwAAAAAAAAAAAAAAMBRTgAPAAAAAQAAACMAAAAjAAAAIwAAAAEAAAAAAAAAZAAAAGQAAAAAAAAAZAAAAGQAAAAVAAAAYAAAAAEAAAAAAAAAAAAAAAAAAAAAAAAAAAAAAAAAAABdNwAAmwcAAGX4//8BAAAAAAAAAAEAAABkAAAAegAAABQAAAC9HgAAAAAAACYAAAAAAAAAQ+H//wAAAAAmAAAAZAAAABYAAABMAAAAAQAAAAAAAAAHAAAAAAAAAAEAAAAAAAAAQQAAAAAAAAAkAAAAZAAAAGQAAAAAAAAAy8vLAEEAAAAAAAAAJAAAAGQAAABkAAAAAAAAABcAAAAUAAAAAAAAAAAAAAD/fwAA/38AAAAAAAAJAAAABAAAAAAAAAAMAAAAEAAAAAAAAAAAAAAAAAAAAAAAAAAeAAAAaAAAAAAAAAAAAAAAAAAAAAAAAAAAAAAAECcAABAnAAAAAAAAAAAAAAAAAAAAAAAAAAAAAAAAAAAAAAAAAAAAAD8AAAAAAAAAwMD/AAAAAABkAAAAMgAAAAAAAABkAAAAAAAAAH9/fwAKAAAAHwAAAFQAAAD///8AAAAAAQAAAAAAAAAAAAAAAAAAAAAAAAAAAAAAAAAAAAAAAAAAwFFOAAAAAAAAAAAAy8vLAMDA/wB/f38AAAAAAAAAAAAAAAAAAAAAAAAAAAAhAAAAGAAAABQAAACGBQAA9wUAAJ8WAACVEgAAAAAAAA=="/>
                  </a:ext>
                </a:extLst>
              </p:cNvSpPr>
              <p:nvPr/>
            </p:nvSpPr>
            <p:spPr>
              <a:xfrm>
                <a:off x="897890" y="969645"/>
                <a:ext cx="2779395" cy="2051050"/>
              </a:xfrm>
              <a:prstGeom prst="roundRect">
                <a:avLst>
                  <a:gd name="adj" fmla="val 10000"/>
                </a:avLst>
              </a:prstGeom>
              <a:solidFill>
                <a:srgbClr val="FFFFFF">
                  <a:alpha val="89000"/>
                </a:srgbClr>
              </a:solidFill>
              <a:ln w="9525" cap="flat" cmpd="sng" algn="ctr">
                <a:noFill/>
                <a:prstDash val="solid"/>
                <a:miter lim="800000"/>
                <a:headEnd type="none" w="med" len="med"/>
                <a:tailEnd type="none" w="med" len="med"/>
              </a:ln>
              <a:effectLst>
                <a:outerShdw blurRad="40005" dist="22860" dir="5400000">
                  <a:srgbClr val="000000">
                    <a:alpha val="35000"/>
                  </a:srgbClr>
                </a:outerShdw>
              </a:effectLst>
              <a:scene3d>
                <a:camera prst="legacyObliqueTopRight"/>
                <a:lightRig rig="legacyFlat3" dir="b"/>
              </a:scene3d>
              <a:sp3d prstMaterial="legacyPlastic"/>
            </p:spPr>
          </p:sp>
          <p:sp>
            <p:nvSpPr>
              <p:cNvPr id="9" name="文本框2"/>
              <p:cNvSpPr txBox="1">
                <a:extLst>
                  <a:ext uri="smNativeData">
                    <pr:smNativeData xmlns:pr="pr" val="SMDATA_12_3bQFWxMAAAAlAAAAEgAAAA0AAAAAwAAAAMAAAADAAAAAw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BQAAPgYAADcRAAAnDwAAAAAAAA=="/>
                  </a:ext>
                </a:extLst>
              </p:cNvSpPr>
              <p:nvPr/>
            </p:nvSpPr>
            <p:spPr>
              <a:xfrm>
                <a:off x="942975" y="1014730"/>
                <a:ext cx="1855470" cy="1448435"/>
              </a:xfrm>
              <a:prstGeom prst="rect">
                <a:avLst/>
              </a:prstGeom>
              <a:noFill/>
              <a:ln w="12700" cap="flat" cmpd="sng" algn="ctr">
                <a:noFill/>
                <a:prstDash val="solid"/>
                <a:miter lim="800000"/>
                <a:headEnd type="none" w="med" len="med"/>
                <a:tailEnd type="none" w="med" len="med"/>
              </a:ln>
              <a:effectLst/>
            </p:spPr>
            <p:txBody>
              <a:bodyPr vert="horz" wrap="square" lIns="121920" tIns="121920" rIns="121920" bIns="121920" numCol="1" anchor="t"/>
              <a:lstStyle/>
              <a:p>
                <a:pPr lvl="1" marL="285750" marR="0" indent="-285750" algn="l" defTabSz="1422400">
                  <a:lnSpc>
                    <a:spcPct val="90000"/>
                  </a:lnSpc>
                  <a:spcBef>
                    <a:spcPts val="0"/>
                  </a:spcBef>
                  <a:spcAft>
                    <a:spcPts val="575"/>
                  </a:spcAft>
                  <a:buClrTx/>
                  <a:buSzTx/>
                  <a:buFontTx/>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200" b="1">
                    <a:latin typeface="华文中宋" pitchFamily="0" charset="134"/>
                    <a:ea typeface="华文中宋" pitchFamily="0" charset="134"/>
                    <a:cs typeface="Calibri" pitchFamily="2" charset="0"/>
                  </a:rPr>
                  <a:t>浙江、湖北</a:t>
                </a:r>
                <a:endParaRPr lang="zh-cn" sz="3200" b="1">
                  <a:latin typeface="华文中宋" pitchFamily="0" charset="134"/>
                  <a:ea typeface="华文中宋" pitchFamily="0" charset="134"/>
                  <a:cs typeface="Calibri" pitchFamily="2" charset="0"/>
                </a:endParaRPr>
              </a:p>
            </p:txBody>
          </p:sp>
        </p:grpSp>
        <p:sp>
          <p:nvSpPr>
            <p:cNvPr id="7" name="自选图形4"/>
            <p:cNvSpPr>
              <a:extLst>
                <a:ext uri="smNativeData">
                  <pr:smNativeData xmlns:pr="pr" val="SMDATA_12_3bQFWxMAAAAlAAAA5AAAAA0AAAAAkAAAAEgAAACQAAAASAAAAAAAAAAAAAAAAAAAAAEAAABQAAAAAAAAAAAA0D+ew/HLwhOrP8bjQNPDTu4/AAAAAAAA4D8AAAAAAADgPwAAAAAAAOA/AAAAAAAA4D8AAAAAAADgPwAAAAAAAOA/AAAAAAAA4D8CAAAAjAAAAAEAAAAAAAAA6tHQAP///wgAAAAAAAAAAAAAAAAAAAAAAAAAAAAAAAAAAAAAZAAAAAEAAABAAAAAAAAAAAAAAAAAAAAAAAAAAAAAAAAAAAAAAAAAAAAAAAAAAAAAAAAAAAAAAAAAAAAAAAAAAAAAAAAAAAAAAAAAAAAAAAAAAAAAAAAAAAAAAAAAAAAAFAAAADwAAAAAAAAAAAAAAAAAAAkUAAAAAQAAABQAAAAUAAAAFAAAAAEAAAAAAAAAZAAAAGQAAAAAAAAAZAAAAGQAAAAVAAAAYAAAAAEAAAAAAAAAAAAAAAAAAAAAAAAAAAAAAAAAAABdNwAAmwcAAGX4//8BAAAAAAAAAAEAAABkAAAAegAAABQAAAC9HgAAAAAAACYAAAAAAAAAQ+H//wAAAAAmAAAAZAAAABYAAABMAAAAAQAAAAAAAAAHAAAAAAAAAAEAAAAAAAAAQQAAAAAAAAAkAAAAZAAAAGQAAAAAAAAAy8vLAEEAAAAAAAAAJAAAAGQAAABkAAAAAAAAABcAAAAUAAAAAAAAAAAAAAD/fwAA/38AAAAAAAAJAAAABAAAAHxCV/wMAAAAEAAAAAAAAAAAAAAAAAAAAAAAAAAeAAAAaAAAAAAAAAAAAAAAAAAAAAAAAAAAAAAAECcAABAnAAAAAAAAAAAAAAAAAAAAAAAAAAAAAAAAAAAAAAAAAAAAAD8AAAAAAAAAwMD/AAAAAABkAAAAMgAAAAAAAABkAAAAAAAAAH9/fwAKAAAAHwAAAFQAAADq0dAAAAAAAQAAAAAAAAAAAAAAAAAAAAAAAAAAAAAAAAAAAAAAAAAAAAAAAgAAAAAAAAAAy8vLAMDA/wB/f38AAAAAAAAAAAAAAAAAAAAAAAAAAAAhAAAAGAAAABQAAADCGQAAWhIAAK4eAAChFgAAAAAAAA=="/>
                </a:ext>
              </a:extLst>
            </p:cNvSpPr>
            <p:nvPr/>
          </p:nvSpPr>
          <p:spPr>
            <a:xfrm>
              <a:off x="4187190" y="2983230"/>
              <a:ext cx="800100" cy="695325"/>
            </a:xfrm>
            <a:prstGeom prst="circularArrow">
              <a:avLst>
                <a:gd name="adj1" fmla="val 12500"/>
                <a:gd name="adj2" fmla="val 1142319"/>
                <a:gd name="adj3" fmla="val 20457681"/>
                <a:gd name="adj4" fmla="val 10800000"/>
                <a:gd name="adj5" fmla="val 12500"/>
              </a:avLst>
            </a:prstGeom>
            <a:solidFill>
              <a:srgbClr val="EAD1D0"/>
            </a:solidFill>
            <a:ln w="12700" cap="flat" cmpd="sng" algn="ctr">
              <a:noFill/>
              <a:prstDash val="solid"/>
              <a:miter lim="800000"/>
              <a:headEnd type="none" w="med" len="med"/>
              <a:tailEnd type="none" w="med" len="med"/>
            </a:ln>
            <a:effectLst>
              <a:outerShdw blurRad="40005" dist="22860" dir="5400000">
                <a:srgbClr val="000000">
                  <a:alpha val="35000"/>
                </a:srgbClr>
              </a:outerShdw>
            </a:effectLst>
            <a:scene3d>
              <a:camera prst="legacyObliqueTopRight"/>
              <a:lightRig rig="legacyFlat3" dir="b"/>
            </a:scene3d>
            <a:sp3d prstMaterial="legacyPlastic"/>
          </p:spPr>
        </p:sp>
        <p:sp>
          <p:nvSpPr>
            <p:cNvPr id="6" name="自选图形3"/>
            <p:cNvSpPr>
              <a:extLst>
                <a:ext uri="smNativeData">
                  <pr:smNativeData xmlns:pr="pr" val="SMDATA_12_3bQFWxMAAAAlAAAA5AAAAA0AAAAAkAAAAEgAAACQAAAASAAAAAAAAAAAAAAAAAAAAAEAAABQAAAAAAAAAAAA0D+ew/HLwhOrP8bjQNPDTu4/AAAAAAAA4D8AAAAAAADgPwAAAAAAAOA/AAAAAAAA4D8AAAAAAADgPwAAAAAAAOA/AAAAAAAA4D8CAAAAjAAAAAEAAAAAAAAA6tHQAP///wgAAAAAAAAAAAAAAAAAAAAAAAAAAAAAAAAAAAAAZAAAAAEAAABAAAAAAAAAAAAAAAAAAAAAAAAAAAAAAAAAAAAAAAAAAAAAAAAAAAAAAAAAAAAAAAAAAAAAAAAAAAAAAAAAAAAAAAAAAAAAAAAAAAAAAAAAAAAAAAAAAAAAFAAAADwAAAAAAAAAAAAAAAAAAAkUAAAAAQAAABQAAAAUAAAAFAAAAAEAAAAAAAAAZAAAAGQAAAAAAAAAZAAAAGQAAAAVAAAAYAAAAAEAAAAAAAAAAAAAAAAAAAAAAAAAAAAAAAAAAABdNwAAmwcAAGX4//8BAAAAAAAAAAEAAABkAAAAegAAABQAAAC9HgAAAAAAACYAAAAAAAAAQ+H//wAAAAAmAAAAZAAAABYAAABMAAAAAQAAAAAAAAAHAAAAAAAAAAEAAAAAAAAAQQAAAAAAAAAkAAAAZAAAAGQAAAAAAAAAy8vLAEEAAAAAAAAAJAAAAGQAAABkAAAAAAAAABcAAAAUAAAAAAAAAAAAAAD/fwAA/38AAAAAAAAJAAAABAAAAPWxdaUMAAAAEAAAAAAAAAAAAAAAAAAAAAAAAAAeAAAAaAAAAAAAAAAAAAAAAAAAAAAAAAAAAAAAECcAABAnAAAAAAAAAAAAAAAAAAAAAAAAAAAAAAAAAAAAAAAAAAAAAD8AAAAAAAAAwMD/AAAAAABkAAAAMgAAAAAAAABkAAAAAAAAAH9/fwAKAAAAHwAAAFQAAADq0dAAAAAAAQAAAAAAAAAAAAAAAAAAAAAAAAAAAAAAAAAAAAAAAAAAAAAAAgAAAAAAAAAAy8vLAMDA/wB/f38AAAAAAAAAAAAAAAAAAAAAAAAAAAAhAAAAGAAAABQAAADCGQAAABQAAK4eAABHGAAAAAAAAA=="/>
                </a:ext>
              </a:extLst>
            </p:cNvSpPr>
            <p:nvPr/>
          </p:nvSpPr>
          <p:spPr>
            <a:xfrm rot="10800000">
              <a:off x="4187190" y="3251200"/>
              <a:ext cx="800100" cy="695325"/>
            </a:xfrm>
            <a:prstGeom prst="circularArrow">
              <a:avLst>
                <a:gd name="adj1" fmla="val 12500"/>
                <a:gd name="adj2" fmla="val 1142319"/>
                <a:gd name="adj3" fmla="val 20457681"/>
                <a:gd name="adj4" fmla="val 10800000"/>
                <a:gd name="adj5" fmla="val 12500"/>
              </a:avLst>
            </a:prstGeom>
            <a:solidFill>
              <a:srgbClr val="EAD1D0"/>
            </a:solidFill>
            <a:ln w="12700" cap="flat" cmpd="sng" algn="ctr">
              <a:noFill/>
              <a:prstDash val="solid"/>
              <a:miter lim="800000"/>
              <a:headEnd type="none" w="med" len="med"/>
              <a:tailEnd type="none" w="med" len="med"/>
            </a:ln>
            <a:effectLst>
              <a:outerShdw blurRad="40005" dist="22860" dir="5400000">
                <a:srgbClr val="000000">
                  <a:alpha val="35000"/>
                </a:srgbClr>
              </a:outerShdw>
            </a:effectLst>
            <a:scene3d>
              <a:camera prst="legacyObliqueTopRight"/>
              <a:lightRig rig="legacyFlat3" dir="b"/>
            </a:scene3d>
            <a:sp3d prstMaterial="legacyPlastic"/>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Clr clrSpc="rgb">
                                      <p:cBhvr override="childStyle">
                                        <p:cTn id="6" dur="100" fill="hold">
                                          <p:stCondLst>
                                            <p:cond delay="0"/>
                                          </p:stCondLst>
                                        </p:cTn>
                                        <p:tgtEl>
                                          <p:spTgt spid="5"/>
                                        </p:tgtEl>
                                        <p:attrNameLst>
                                          <p:attrName>style.color</p:attrName>
                                        </p:attrNameLst>
                                      </p:cBhvr>
                                      <p:to>
                                        <a:srgbClr val="000000"/>
                                      </p:to>
                                    </p:animClr>
                                    <p:animClr clrSpc="rgb">
                                      <p:cBhvr>
                                        <p:cTn id="7" dur="100" fill="hold">
                                          <p:stCondLst>
                                            <p:cond delay="0"/>
                                          </p:stCondLst>
                                        </p:cTn>
                                        <p:tgtEl>
                                          <p:spTgt spid="5"/>
                                        </p:tgtEl>
                                        <p:attrNameLst>
                                          <p:attrName>fillcolor</p:attrName>
                                        </p:attrNameLst>
                                      </p:cBhvr>
                                      <p:to>
                                        <a:srgbClr val="000000"/>
                                      </p:to>
                                    </p:animClr>
                                    <p:set>
                                      <p:cBhvr>
                                        <p:cTn id="8" dur="100" fill="hold">
                                          <p:stCondLst>
                                            <p:cond delay="0"/>
                                          </p:stCondLst>
                                        </p:cTn>
                                        <p:tgtEl>
                                          <p:spTgt spid="5"/>
                                        </p:tgtEl>
                                        <p:attrNameLst>
                                          <p:attrName>fill.type</p:attrName>
                                        </p:attrNameLst>
                                      </p:cBhvr>
                                      <p:to>
                                        <p:strVal val="solid"/>
                                      </p:to>
                                    </p:set>
                                    <p:set>
                                      <p:cBhvr>
                                        <p:cTn id="9" dur="100" fill="hold">
                                          <p:stCondLst>
                                            <p:cond delay="0"/>
                                          </p:stCondLst>
                                        </p:cTn>
                                        <p:tgtEl>
                                          <p:spTgt spid="5"/>
                                        </p:tgtEl>
                                        <p:attrNameLst>
                                          <p:attrName>fill.on</p:attrName>
                                        </p:attrNameLst>
                                      </p:cBhvr>
                                      <p:to>
                                        <p:strVal val="true"/>
                                      </p:to>
                                    </p:set>
                                    <p:animRot by="120000">
                                      <p:cBhvr>
                                        <p:cTn id="10" dur="100" fill="hold">
                                          <p:stCondLst>
                                            <p:cond delay="10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32" presetClass="emph" presetSubtype="0" fill="hold" grpId="1" nodeType="withEffect">
                                  <p:stCondLst>
                                    <p:cond delay="0"/>
                                  </p:stCondLst>
                                  <p:childTnLst>
                                    <p:animClr clrSpc="rgb">
                                      <p:cBhvr override="childStyle">
                                        <p:cTn id="16" dur="100" fill="hold">
                                          <p:stCondLst>
                                            <p:cond delay="0"/>
                                          </p:stCondLst>
                                        </p:cTn>
                                        <p:tgtEl>
                                          <p:spTgt spid="5"/>
                                        </p:tgtEl>
                                        <p:attrNameLst>
                                          <p:attrName>style.color</p:attrName>
                                        </p:attrNameLst>
                                      </p:cBhvr>
                                      <p:to>
                                        <a:srgbClr val="000000"/>
                                      </p:to>
                                    </p:animClr>
                                    <p:animClr clrSpc="rgb">
                                      <p:cBhvr>
                                        <p:cTn id="17" dur="100" fill="hold">
                                          <p:stCondLst>
                                            <p:cond delay="0"/>
                                          </p:stCondLst>
                                        </p:cTn>
                                        <p:tgtEl>
                                          <p:spTgt spid="5"/>
                                        </p:tgtEl>
                                        <p:attrNameLst>
                                          <p:attrName>fillcolor</p:attrName>
                                        </p:attrNameLst>
                                      </p:cBhvr>
                                      <p:to>
                                        <a:srgbClr val="000000"/>
                                      </p:to>
                                    </p:animClr>
                                    <p:set>
                                      <p:cBhvr>
                                        <p:cTn id="18" dur="100" fill="hold">
                                          <p:stCondLst>
                                            <p:cond delay="0"/>
                                          </p:stCondLst>
                                        </p:cTn>
                                        <p:tgtEl>
                                          <p:spTgt spid="5"/>
                                        </p:tgtEl>
                                        <p:attrNameLst>
                                          <p:attrName>fill.type</p:attrName>
                                        </p:attrNameLst>
                                      </p:cBhvr>
                                      <p:to>
                                        <p:strVal val="solid"/>
                                      </p:to>
                                    </p:set>
                                    <p:set>
                                      <p:cBhvr>
                                        <p:cTn id="19" dur="100" fill="hold">
                                          <p:stCondLst>
                                            <p:cond delay="0"/>
                                          </p:stCondLst>
                                        </p:cTn>
                                        <p:tgtEl>
                                          <p:spTgt spid="5"/>
                                        </p:tgtEl>
                                        <p:attrNameLst>
                                          <p:attrName>fill.on</p:attrName>
                                        </p:attrNameLst>
                                      </p:cBhvr>
                                      <p:to>
                                        <p:strVal val="true"/>
                                      </p:to>
                                    </p:set>
                                    <p:animRot by="120000">
                                      <p:cBhvr>
                                        <p:cTn id="20" dur="100" fill="hold">
                                          <p:stCondLst>
                                            <p:cond delay="100"/>
                                          </p:stCondLst>
                                        </p:cTn>
                                        <p:tgtEl>
                                          <p:spTgt spid="5"/>
                                        </p:tgtEl>
                                        <p:attrNameLst>
                                          <p:attrName>r</p:attrName>
                                        </p:attrNameLst>
                                      </p:cBhvr>
                                    </p:animRot>
                                    <p:animRot by="-240000">
                                      <p:cBhvr>
                                        <p:cTn id="21" dur="200" fill="hold">
                                          <p:stCondLst>
                                            <p:cond delay="200"/>
                                          </p:stCondLst>
                                        </p:cTn>
                                        <p:tgtEl>
                                          <p:spTgt spid="5"/>
                                        </p:tgtEl>
                                        <p:attrNameLst>
                                          <p:attrName>r</p:attrName>
                                        </p:attrNameLst>
                                      </p:cBhvr>
                                    </p:animRot>
                                    <p:animRot by="240000">
                                      <p:cBhvr>
                                        <p:cTn id="22" dur="200" fill="hold">
                                          <p:stCondLst>
                                            <p:cond delay="400"/>
                                          </p:stCondLst>
                                        </p:cTn>
                                        <p:tgtEl>
                                          <p:spTgt spid="5"/>
                                        </p:tgtEl>
                                        <p:attrNameLst>
                                          <p:attrName>r</p:attrName>
                                        </p:attrNameLst>
                                      </p:cBhvr>
                                    </p:animRot>
                                    <p:animRot by="-240000">
                                      <p:cBhvr>
                                        <p:cTn id="23" dur="200" fill="hold">
                                          <p:stCondLst>
                                            <p:cond delay="600"/>
                                          </p:stCondLst>
                                        </p:cTn>
                                        <p:tgtEl>
                                          <p:spTgt spid="5"/>
                                        </p:tgtEl>
                                        <p:attrNameLst>
                                          <p:attrName>r</p:attrName>
                                        </p:attrNameLst>
                                      </p:cBhvr>
                                    </p:animRot>
                                    <p:animRot by="120000">
                                      <p:cBhvr>
                                        <p:cTn id="24" dur="200" fill="hold">
                                          <p:stCondLst>
                                            <p:cond delay="800"/>
                                          </p:stCondLst>
                                        </p:cTn>
                                        <p:tgtEl>
                                          <p:spTgt spid="5"/>
                                        </p:tgtEl>
                                        <p:attrNameLst>
                                          <p:attrName>r</p:attrName>
                                        </p:attrNameLst>
                                      </p:cBhvr>
                                    </p:animRot>
                                  </p:childTnLst>
                                </p:cTn>
                              </p:par>
                              <p:par>
                                <p:cTn id="25" presetID="32" presetClass="emph" presetSubtype="0" fill="hold" grpId="2" nodeType="withEffect">
                                  <p:stCondLst>
                                    <p:cond delay="0"/>
                                  </p:stCondLst>
                                  <p:childTnLst>
                                    <p:animClr clrSpc="rgb">
                                      <p:cBhvr override="childStyle">
                                        <p:cTn id="26" dur="100" fill="hold">
                                          <p:stCondLst>
                                            <p:cond delay="0"/>
                                          </p:stCondLst>
                                        </p:cTn>
                                        <p:tgtEl>
                                          <p:spTgt spid="5"/>
                                        </p:tgtEl>
                                        <p:attrNameLst>
                                          <p:attrName>style.color</p:attrName>
                                        </p:attrNameLst>
                                      </p:cBhvr>
                                      <p:to>
                                        <a:srgbClr val="000000"/>
                                      </p:to>
                                    </p:animClr>
                                    <p:animClr clrSpc="rgb">
                                      <p:cBhvr>
                                        <p:cTn id="27" dur="100" fill="hold">
                                          <p:stCondLst>
                                            <p:cond delay="0"/>
                                          </p:stCondLst>
                                        </p:cTn>
                                        <p:tgtEl>
                                          <p:spTgt spid="5"/>
                                        </p:tgtEl>
                                        <p:attrNameLst>
                                          <p:attrName>fillcolor</p:attrName>
                                        </p:attrNameLst>
                                      </p:cBhvr>
                                      <p:to>
                                        <a:srgbClr val="000000"/>
                                      </p:to>
                                    </p:animClr>
                                    <p:set>
                                      <p:cBhvr>
                                        <p:cTn id="28" dur="100" fill="hold">
                                          <p:stCondLst>
                                            <p:cond delay="0"/>
                                          </p:stCondLst>
                                        </p:cTn>
                                        <p:tgtEl>
                                          <p:spTgt spid="5"/>
                                        </p:tgtEl>
                                        <p:attrNameLst>
                                          <p:attrName>fill.type</p:attrName>
                                        </p:attrNameLst>
                                      </p:cBhvr>
                                      <p:to>
                                        <p:strVal val="solid"/>
                                      </p:to>
                                    </p:set>
                                    <p:set>
                                      <p:cBhvr>
                                        <p:cTn id="29" dur="100" fill="hold">
                                          <p:stCondLst>
                                            <p:cond delay="0"/>
                                          </p:stCondLst>
                                        </p:cTn>
                                        <p:tgtEl>
                                          <p:spTgt spid="5"/>
                                        </p:tgtEl>
                                        <p:attrNameLst>
                                          <p:attrName>fill.on</p:attrName>
                                        </p:attrNameLst>
                                      </p:cBhvr>
                                      <p:to>
                                        <p:strVal val="true"/>
                                      </p:to>
                                    </p:set>
                                    <p:animRot by="120000">
                                      <p:cBhvr>
                                        <p:cTn id="30" dur="100" fill="hold">
                                          <p:stCondLst>
                                            <p:cond delay="10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par>
                                <p:cTn id="35" presetID="32" presetClass="emph" presetSubtype="0" fill="hold" grpId="3" nodeType="withEffect">
                                  <p:stCondLst>
                                    <p:cond delay="0"/>
                                  </p:stCondLst>
                                  <p:childTnLst>
                                    <p:animClr clrSpc="rgb">
                                      <p:cBhvr override="childStyle">
                                        <p:cTn id="36" dur="100" fill="hold">
                                          <p:stCondLst>
                                            <p:cond delay="0"/>
                                          </p:stCondLst>
                                        </p:cTn>
                                        <p:tgtEl>
                                          <p:spTgt spid="5"/>
                                        </p:tgtEl>
                                        <p:attrNameLst>
                                          <p:attrName>style.color</p:attrName>
                                        </p:attrNameLst>
                                      </p:cBhvr>
                                      <p:to>
                                        <a:srgbClr val="000000"/>
                                      </p:to>
                                    </p:animClr>
                                    <p:animClr clrSpc="rgb">
                                      <p:cBhvr>
                                        <p:cTn id="37" dur="100" fill="hold">
                                          <p:stCondLst>
                                            <p:cond delay="0"/>
                                          </p:stCondLst>
                                        </p:cTn>
                                        <p:tgtEl>
                                          <p:spTgt spid="5"/>
                                        </p:tgtEl>
                                        <p:attrNameLst>
                                          <p:attrName>fillcolor</p:attrName>
                                        </p:attrNameLst>
                                      </p:cBhvr>
                                      <p:to>
                                        <a:srgbClr val="000000"/>
                                      </p:to>
                                    </p:animClr>
                                    <p:set>
                                      <p:cBhvr>
                                        <p:cTn id="38" dur="100" fill="hold">
                                          <p:stCondLst>
                                            <p:cond delay="0"/>
                                          </p:stCondLst>
                                        </p:cTn>
                                        <p:tgtEl>
                                          <p:spTgt spid="5"/>
                                        </p:tgtEl>
                                        <p:attrNameLst>
                                          <p:attrName>fill.type</p:attrName>
                                        </p:attrNameLst>
                                      </p:cBhvr>
                                      <p:to>
                                        <p:strVal val="solid"/>
                                      </p:to>
                                    </p:set>
                                    <p:set>
                                      <p:cBhvr>
                                        <p:cTn id="39" dur="100" fill="hold">
                                          <p:stCondLst>
                                            <p:cond delay="0"/>
                                          </p:stCondLst>
                                        </p:cTn>
                                        <p:tgtEl>
                                          <p:spTgt spid="5"/>
                                        </p:tgtEl>
                                        <p:attrNameLst>
                                          <p:attrName>fill.on</p:attrName>
                                        </p:attrNameLst>
                                      </p:cBhvr>
                                      <p:to>
                                        <p:strVal val="true"/>
                                      </p:to>
                                    </p:set>
                                    <p:animRot by="120000">
                                      <p:cBhvr>
                                        <p:cTn id="40" dur="100" fill="hold">
                                          <p:stCondLst>
                                            <p:cond delay="100"/>
                                          </p:stCondLst>
                                        </p:cTn>
                                        <p:tgtEl>
                                          <p:spTgt spid="5"/>
                                        </p:tgtEl>
                                        <p:attrNameLst>
                                          <p:attrName>r</p:attrName>
                                        </p:attrNameLst>
                                      </p:cBhvr>
                                    </p:animRot>
                                    <p:animRot by="-240000">
                                      <p:cBhvr>
                                        <p:cTn id="41" dur="200" fill="hold">
                                          <p:stCondLst>
                                            <p:cond delay="200"/>
                                          </p:stCondLst>
                                        </p:cTn>
                                        <p:tgtEl>
                                          <p:spTgt spid="5"/>
                                        </p:tgtEl>
                                        <p:attrNameLst>
                                          <p:attrName>r</p:attrName>
                                        </p:attrNameLst>
                                      </p:cBhvr>
                                    </p:animRot>
                                    <p:animRot by="240000">
                                      <p:cBhvr>
                                        <p:cTn id="42" dur="200" fill="hold">
                                          <p:stCondLst>
                                            <p:cond delay="400"/>
                                          </p:stCondLst>
                                        </p:cTn>
                                        <p:tgtEl>
                                          <p:spTgt spid="5"/>
                                        </p:tgtEl>
                                        <p:attrNameLst>
                                          <p:attrName>r</p:attrName>
                                        </p:attrNameLst>
                                      </p:cBhvr>
                                    </p:animRot>
                                    <p:animRot by="-240000">
                                      <p:cBhvr>
                                        <p:cTn id="43" dur="200" fill="hold">
                                          <p:stCondLst>
                                            <p:cond delay="600"/>
                                          </p:stCondLst>
                                        </p:cTn>
                                        <p:tgtEl>
                                          <p:spTgt spid="5"/>
                                        </p:tgtEl>
                                        <p:attrNameLst>
                                          <p:attrName>r</p:attrName>
                                        </p:attrNameLst>
                                      </p:cBhvr>
                                    </p:animRot>
                                    <p:animRot by="120000">
                                      <p:cBhvr>
                                        <p:cTn id="44" dur="200" fill="hold">
                                          <p:stCondLst>
                                            <p:cond delay="800"/>
                                          </p:stCondLst>
                                        </p:cTn>
                                        <p:tgtEl>
                                          <p:spTgt spid="5"/>
                                        </p:tgtEl>
                                        <p:attrNameLst>
                                          <p:attrName>r</p:attrName>
                                        </p:attrNameLst>
                                      </p:cBhvr>
                                    </p:animRot>
                                  </p:childTnLst>
                                </p:cTn>
                              </p:par>
                              <p:par>
                                <p:cTn id="45" presetID="32" presetClass="emph" presetSubtype="0" fill="hold" grpId="4" nodeType="withEffect">
                                  <p:stCondLst>
                                    <p:cond delay="0"/>
                                  </p:stCondLst>
                                  <p:childTnLst>
                                    <p:animClr clrSpc="rgb">
                                      <p:cBhvr override="childStyle">
                                        <p:cTn id="46" dur="100" fill="hold">
                                          <p:stCondLst>
                                            <p:cond delay="0"/>
                                          </p:stCondLst>
                                        </p:cTn>
                                        <p:tgtEl>
                                          <p:spTgt spid="5"/>
                                        </p:tgtEl>
                                        <p:attrNameLst>
                                          <p:attrName>style.color</p:attrName>
                                        </p:attrNameLst>
                                      </p:cBhvr>
                                      <p:to>
                                        <a:srgbClr val="000000"/>
                                      </p:to>
                                    </p:animClr>
                                    <p:animClr clrSpc="rgb">
                                      <p:cBhvr>
                                        <p:cTn id="47" dur="100" fill="hold">
                                          <p:stCondLst>
                                            <p:cond delay="0"/>
                                          </p:stCondLst>
                                        </p:cTn>
                                        <p:tgtEl>
                                          <p:spTgt spid="5"/>
                                        </p:tgtEl>
                                        <p:attrNameLst>
                                          <p:attrName>fillcolor</p:attrName>
                                        </p:attrNameLst>
                                      </p:cBhvr>
                                      <p:to>
                                        <a:srgbClr val="000000"/>
                                      </p:to>
                                    </p:animClr>
                                    <p:set>
                                      <p:cBhvr>
                                        <p:cTn id="48" dur="100" fill="hold">
                                          <p:stCondLst>
                                            <p:cond delay="0"/>
                                          </p:stCondLst>
                                        </p:cTn>
                                        <p:tgtEl>
                                          <p:spTgt spid="5"/>
                                        </p:tgtEl>
                                        <p:attrNameLst>
                                          <p:attrName>fill.type</p:attrName>
                                        </p:attrNameLst>
                                      </p:cBhvr>
                                      <p:to>
                                        <p:strVal val="solid"/>
                                      </p:to>
                                    </p:set>
                                    <p:set>
                                      <p:cBhvr>
                                        <p:cTn id="49" dur="100" fill="hold">
                                          <p:stCondLst>
                                            <p:cond delay="0"/>
                                          </p:stCondLst>
                                        </p:cTn>
                                        <p:tgtEl>
                                          <p:spTgt spid="5"/>
                                        </p:tgtEl>
                                        <p:attrNameLst>
                                          <p:attrName>fill.on</p:attrName>
                                        </p:attrNameLst>
                                      </p:cBhvr>
                                      <p:to>
                                        <p:strVal val="true"/>
                                      </p:to>
                                    </p:set>
                                    <p:animRot by="120000">
                                      <p:cBhvr>
                                        <p:cTn id="50" dur="100" fill="hold">
                                          <p:stCondLst>
                                            <p:cond delay="10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par>
                                <p:cTn id="55" presetID="32" presetClass="emph" presetSubtype="0" fill="hold" grpId="5" nodeType="withEffect">
                                  <p:stCondLst>
                                    <p:cond delay="0"/>
                                  </p:stCondLst>
                                  <p:childTnLst>
                                    <p:animClr clrSpc="rgb">
                                      <p:cBhvr override="childStyle">
                                        <p:cTn id="56" dur="100" fill="hold">
                                          <p:stCondLst>
                                            <p:cond delay="0"/>
                                          </p:stCondLst>
                                        </p:cTn>
                                        <p:tgtEl>
                                          <p:spTgt spid="5"/>
                                        </p:tgtEl>
                                        <p:attrNameLst>
                                          <p:attrName>style.color</p:attrName>
                                        </p:attrNameLst>
                                      </p:cBhvr>
                                      <p:to>
                                        <a:srgbClr val="000000"/>
                                      </p:to>
                                    </p:animClr>
                                    <p:animClr clrSpc="rgb">
                                      <p:cBhvr>
                                        <p:cTn id="57" dur="100" fill="hold">
                                          <p:stCondLst>
                                            <p:cond delay="0"/>
                                          </p:stCondLst>
                                        </p:cTn>
                                        <p:tgtEl>
                                          <p:spTgt spid="5"/>
                                        </p:tgtEl>
                                        <p:attrNameLst>
                                          <p:attrName>fillcolor</p:attrName>
                                        </p:attrNameLst>
                                      </p:cBhvr>
                                      <p:to>
                                        <a:srgbClr val="000000"/>
                                      </p:to>
                                    </p:animClr>
                                    <p:set>
                                      <p:cBhvr>
                                        <p:cTn id="58" dur="100" fill="hold">
                                          <p:stCondLst>
                                            <p:cond delay="0"/>
                                          </p:stCondLst>
                                        </p:cTn>
                                        <p:tgtEl>
                                          <p:spTgt spid="5"/>
                                        </p:tgtEl>
                                        <p:attrNameLst>
                                          <p:attrName>fill.type</p:attrName>
                                        </p:attrNameLst>
                                      </p:cBhvr>
                                      <p:to>
                                        <p:strVal val="solid"/>
                                      </p:to>
                                    </p:set>
                                    <p:set>
                                      <p:cBhvr>
                                        <p:cTn id="59" dur="100" fill="hold">
                                          <p:stCondLst>
                                            <p:cond delay="0"/>
                                          </p:stCondLst>
                                        </p:cTn>
                                        <p:tgtEl>
                                          <p:spTgt spid="5"/>
                                        </p:tgtEl>
                                        <p:attrNameLst>
                                          <p:attrName>fill.on</p:attrName>
                                        </p:attrNameLst>
                                      </p:cBhvr>
                                      <p:to>
                                        <p:strVal val="true"/>
                                      </p:to>
                                    </p:set>
                                    <p:animRot by="120000">
                                      <p:cBhvr>
                                        <p:cTn id="60" dur="100" fill="hold">
                                          <p:stCondLst>
                                            <p:cond delay="100"/>
                                          </p:stCondLst>
                                        </p:cTn>
                                        <p:tgtEl>
                                          <p:spTgt spid="5"/>
                                        </p:tgtEl>
                                        <p:attrNameLst>
                                          <p:attrName>r</p:attrName>
                                        </p:attrNameLst>
                                      </p:cBhvr>
                                    </p:animRot>
                                    <p:animRot by="-240000">
                                      <p:cBhvr>
                                        <p:cTn id="61" dur="200" fill="hold">
                                          <p:stCondLst>
                                            <p:cond delay="200"/>
                                          </p:stCondLst>
                                        </p:cTn>
                                        <p:tgtEl>
                                          <p:spTgt spid="5"/>
                                        </p:tgtEl>
                                        <p:attrNameLst>
                                          <p:attrName>r</p:attrName>
                                        </p:attrNameLst>
                                      </p:cBhvr>
                                    </p:animRot>
                                    <p:animRot by="240000">
                                      <p:cBhvr>
                                        <p:cTn id="62" dur="200" fill="hold">
                                          <p:stCondLst>
                                            <p:cond delay="400"/>
                                          </p:stCondLst>
                                        </p:cTn>
                                        <p:tgtEl>
                                          <p:spTgt spid="5"/>
                                        </p:tgtEl>
                                        <p:attrNameLst>
                                          <p:attrName>r</p:attrName>
                                        </p:attrNameLst>
                                      </p:cBhvr>
                                    </p:animRot>
                                    <p:animRot by="-240000">
                                      <p:cBhvr>
                                        <p:cTn id="63" dur="200" fill="hold">
                                          <p:stCondLst>
                                            <p:cond delay="600"/>
                                          </p:stCondLst>
                                        </p:cTn>
                                        <p:tgtEl>
                                          <p:spTgt spid="5"/>
                                        </p:tgtEl>
                                        <p:attrNameLst>
                                          <p:attrName>r</p:attrName>
                                        </p:attrNameLst>
                                      </p:cBhvr>
                                    </p:animRot>
                                    <p:animRot by="120000">
                                      <p:cBhvr>
                                        <p:cTn id="64" dur="200" fill="hold">
                                          <p:stCondLst>
                                            <p:cond delay="800"/>
                                          </p:stCondLst>
                                        </p:cTn>
                                        <p:tgtEl>
                                          <p:spTgt spid="5"/>
                                        </p:tgtEl>
                                        <p:attrNameLst>
                                          <p:attrName>r</p:attrName>
                                        </p:attrNameLst>
                                      </p:cBhvr>
                                    </p:animRot>
                                  </p:childTnLst>
                                </p:cTn>
                              </p:par>
                              <p:par>
                                <p:cTn id="65" presetID="32" presetClass="emph" presetSubtype="0" fill="hold" grpId="6" nodeType="withEffect">
                                  <p:stCondLst>
                                    <p:cond delay="0"/>
                                  </p:stCondLst>
                                  <p:childTnLst>
                                    <p:animClr clrSpc="rgb">
                                      <p:cBhvr override="childStyle">
                                        <p:cTn id="66" dur="100" fill="hold">
                                          <p:stCondLst>
                                            <p:cond delay="0"/>
                                          </p:stCondLst>
                                        </p:cTn>
                                        <p:tgtEl>
                                          <p:spTgt spid="5"/>
                                        </p:tgtEl>
                                        <p:attrNameLst>
                                          <p:attrName>style.color</p:attrName>
                                        </p:attrNameLst>
                                      </p:cBhvr>
                                      <p:to>
                                        <a:srgbClr val="000000"/>
                                      </p:to>
                                    </p:animClr>
                                    <p:animClr clrSpc="rgb">
                                      <p:cBhvr>
                                        <p:cTn id="67" dur="100" fill="hold">
                                          <p:stCondLst>
                                            <p:cond delay="0"/>
                                          </p:stCondLst>
                                        </p:cTn>
                                        <p:tgtEl>
                                          <p:spTgt spid="5"/>
                                        </p:tgtEl>
                                        <p:attrNameLst>
                                          <p:attrName>fillcolor</p:attrName>
                                        </p:attrNameLst>
                                      </p:cBhvr>
                                      <p:to>
                                        <a:srgbClr val="000000"/>
                                      </p:to>
                                    </p:animClr>
                                    <p:set>
                                      <p:cBhvr>
                                        <p:cTn id="68" dur="100" fill="hold">
                                          <p:stCondLst>
                                            <p:cond delay="0"/>
                                          </p:stCondLst>
                                        </p:cTn>
                                        <p:tgtEl>
                                          <p:spTgt spid="5"/>
                                        </p:tgtEl>
                                        <p:attrNameLst>
                                          <p:attrName>fill.type</p:attrName>
                                        </p:attrNameLst>
                                      </p:cBhvr>
                                      <p:to>
                                        <p:strVal val="solid"/>
                                      </p:to>
                                    </p:set>
                                    <p:set>
                                      <p:cBhvr>
                                        <p:cTn id="69" dur="100" fill="hold">
                                          <p:stCondLst>
                                            <p:cond delay="0"/>
                                          </p:stCondLst>
                                        </p:cTn>
                                        <p:tgtEl>
                                          <p:spTgt spid="5"/>
                                        </p:tgtEl>
                                        <p:attrNameLst>
                                          <p:attrName>fill.on</p:attrName>
                                        </p:attrNameLst>
                                      </p:cBhvr>
                                      <p:to>
                                        <p:strVal val="true"/>
                                      </p:to>
                                    </p:set>
                                    <p:animRot by="120000">
                                      <p:cBhvr>
                                        <p:cTn id="70" dur="100" fill="hold">
                                          <p:stCondLst>
                                            <p:cond delay="100"/>
                                          </p:stCondLst>
                                        </p:cTn>
                                        <p:tgtEl>
                                          <p:spTgt spid="5"/>
                                        </p:tgtEl>
                                        <p:attrNameLst>
                                          <p:attrName>r</p:attrName>
                                        </p:attrNameLst>
                                      </p:cBhvr>
                                    </p:animRot>
                                    <p:animRot by="-240000">
                                      <p:cBhvr>
                                        <p:cTn id="71" dur="200" fill="hold">
                                          <p:stCondLst>
                                            <p:cond delay="200"/>
                                          </p:stCondLst>
                                        </p:cTn>
                                        <p:tgtEl>
                                          <p:spTgt spid="5"/>
                                        </p:tgtEl>
                                        <p:attrNameLst>
                                          <p:attrName>r</p:attrName>
                                        </p:attrNameLst>
                                      </p:cBhvr>
                                    </p:animRot>
                                    <p:animRot by="240000">
                                      <p:cBhvr>
                                        <p:cTn id="72" dur="200" fill="hold">
                                          <p:stCondLst>
                                            <p:cond delay="400"/>
                                          </p:stCondLst>
                                        </p:cTn>
                                        <p:tgtEl>
                                          <p:spTgt spid="5"/>
                                        </p:tgtEl>
                                        <p:attrNameLst>
                                          <p:attrName>r</p:attrName>
                                        </p:attrNameLst>
                                      </p:cBhvr>
                                    </p:animRot>
                                    <p:animRot by="-240000">
                                      <p:cBhvr>
                                        <p:cTn id="73" dur="200" fill="hold">
                                          <p:stCondLst>
                                            <p:cond delay="600"/>
                                          </p:stCondLst>
                                        </p:cTn>
                                        <p:tgtEl>
                                          <p:spTgt spid="5"/>
                                        </p:tgtEl>
                                        <p:attrNameLst>
                                          <p:attrName>r</p:attrName>
                                        </p:attrNameLst>
                                      </p:cBhvr>
                                    </p:animRot>
                                    <p:animRot by="120000">
                                      <p:cBhvr>
                                        <p:cTn id="74" dur="200" fill="hold">
                                          <p:stCondLst>
                                            <p:cond delay="800"/>
                                          </p:stCondLst>
                                        </p:cTn>
                                        <p:tgtEl>
                                          <p:spTgt spid="5"/>
                                        </p:tgtEl>
                                        <p:attrNameLst>
                                          <p:attrName>r</p:attrName>
                                        </p:attrNameLst>
                                      </p:cBhvr>
                                    </p:animRot>
                                  </p:childTnLst>
                                </p:cTn>
                              </p:par>
                              <p:par>
                                <p:cTn id="75" presetID="32" presetClass="emph" presetSubtype="0" fill="hold" grpId="7" nodeType="withEffect">
                                  <p:stCondLst>
                                    <p:cond delay="0"/>
                                  </p:stCondLst>
                                  <p:childTnLst>
                                    <p:animClr clrSpc="rgb">
                                      <p:cBhvr override="childStyle">
                                        <p:cTn id="76" dur="100" fill="hold">
                                          <p:stCondLst>
                                            <p:cond delay="0"/>
                                          </p:stCondLst>
                                        </p:cTn>
                                        <p:tgtEl>
                                          <p:spTgt spid="5"/>
                                        </p:tgtEl>
                                        <p:attrNameLst>
                                          <p:attrName>style.color</p:attrName>
                                        </p:attrNameLst>
                                      </p:cBhvr>
                                      <p:to>
                                        <a:srgbClr val="000000"/>
                                      </p:to>
                                    </p:animClr>
                                    <p:animClr clrSpc="rgb">
                                      <p:cBhvr>
                                        <p:cTn id="77" dur="100" fill="hold">
                                          <p:stCondLst>
                                            <p:cond delay="0"/>
                                          </p:stCondLst>
                                        </p:cTn>
                                        <p:tgtEl>
                                          <p:spTgt spid="5"/>
                                        </p:tgtEl>
                                        <p:attrNameLst>
                                          <p:attrName>fillcolor</p:attrName>
                                        </p:attrNameLst>
                                      </p:cBhvr>
                                      <p:to>
                                        <a:srgbClr val="000000"/>
                                      </p:to>
                                    </p:animClr>
                                    <p:set>
                                      <p:cBhvr>
                                        <p:cTn id="78" dur="100" fill="hold">
                                          <p:stCondLst>
                                            <p:cond delay="0"/>
                                          </p:stCondLst>
                                        </p:cTn>
                                        <p:tgtEl>
                                          <p:spTgt spid="5"/>
                                        </p:tgtEl>
                                        <p:attrNameLst>
                                          <p:attrName>fill.type</p:attrName>
                                        </p:attrNameLst>
                                      </p:cBhvr>
                                      <p:to>
                                        <p:strVal val="solid"/>
                                      </p:to>
                                    </p:set>
                                    <p:set>
                                      <p:cBhvr>
                                        <p:cTn id="79" dur="100" fill="hold">
                                          <p:stCondLst>
                                            <p:cond delay="0"/>
                                          </p:stCondLst>
                                        </p:cTn>
                                        <p:tgtEl>
                                          <p:spTgt spid="5"/>
                                        </p:tgtEl>
                                        <p:attrNameLst>
                                          <p:attrName>fill.on</p:attrName>
                                        </p:attrNameLst>
                                      </p:cBhvr>
                                      <p:to>
                                        <p:strVal val="true"/>
                                      </p:to>
                                    </p:set>
                                    <p:animRot by="120000">
                                      <p:cBhvr>
                                        <p:cTn id="80" dur="100" fill="hold">
                                          <p:stCondLst>
                                            <p:cond delay="100"/>
                                          </p:stCondLst>
                                        </p:cTn>
                                        <p:tgtEl>
                                          <p:spTgt spid="5"/>
                                        </p:tgtEl>
                                        <p:attrNameLst>
                                          <p:attrName>r</p:attrName>
                                        </p:attrNameLst>
                                      </p:cBhvr>
                                    </p:animRot>
                                    <p:animRot by="-240000">
                                      <p:cBhvr>
                                        <p:cTn id="81" dur="200" fill="hold">
                                          <p:stCondLst>
                                            <p:cond delay="200"/>
                                          </p:stCondLst>
                                        </p:cTn>
                                        <p:tgtEl>
                                          <p:spTgt spid="5"/>
                                        </p:tgtEl>
                                        <p:attrNameLst>
                                          <p:attrName>r</p:attrName>
                                        </p:attrNameLst>
                                      </p:cBhvr>
                                    </p:animRot>
                                    <p:animRot by="240000">
                                      <p:cBhvr>
                                        <p:cTn id="82" dur="200" fill="hold">
                                          <p:stCondLst>
                                            <p:cond delay="400"/>
                                          </p:stCondLst>
                                        </p:cTn>
                                        <p:tgtEl>
                                          <p:spTgt spid="5"/>
                                        </p:tgtEl>
                                        <p:attrNameLst>
                                          <p:attrName>r</p:attrName>
                                        </p:attrNameLst>
                                      </p:cBhvr>
                                    </p:animRot>
                                    <p:animRot by="-240000">
                                      <p:cBhvr>
                                        <p:cTn id="83" dur="200" fill="hold">
                                          <p:stCondLst>
                                            <p:cond delay="600"/>
                                          </p:stCondLst>
                                        </p:cTn>
                                        <p:tgtEl>
                                          <p:spTgt spid="5"/>
                                        </p:tgtEl>
                                        <p:attrNameLst>
                                          <p:attrName>r</p:attrName>
                                        </p:attrNameLst>
                                      </p:cBhvr>
                                    </p:animRot>
                                    <p:animRot by="120000">
                                      <p:cBhvr>
                                        <p:cTn id="84" dur="200" fill="hold">
                                          <p:stCondLst>
                                            <p:cond delay="800"/>
                                          </p:stCondLst>
                                        </p:cTn>
                                        <p:tgtEl>
                                          <p:spTgt spid="5"/>
                                        </p:tgtEl>
                                        <p:attrNameLst>
                                          <p:attrName>r</p:attrName>
                                        </p:attrNameLst>
                                      </p:cBhvr>
                                    </p:animRot>
                                  </p:childTnLst>
                                </p:cTn>
                              </p:par>
                              <p:par>
                                <p:cTn id="85" presetID="32" presetClass="emph" presetSubtype="0" fill="hold" grpId="8" nodeType="withEffect">
                                  <p:stCondLst>
                                    <p:cond delay="0"/>
                                  </p:stCondLst>
                                  <p:childTnLst>
                                    <p:animClr clrSpc="rgb">
                                      <p:cBhvr override="childStyle">
                                        <p:cTn id="86" dur="100" fill="hold">
                                          <p:stCondLst>
                                            <p:cond delay="0"/>
                                          </p:stCondLst>
                                        </p:cTn>
                                        <p:tgtEl>
                                          <p:spTgt spid="5"/>
                                        </p:tgtEl>
                                        <p:attrNameLst>
                                          <p:attrName>style.color</p:attrName>
                                        </p:attrNameLst>
                                      </p:cBhvr>
                                      <p:to>
                                        <a:srgbClr val="000000"/>
                                      </p:to>
                                    </p:animClr>
                                    <p:animClr clrSpc="rgb">
                                      <p:cBhvr>
                                        <p:cTn id="87" dur="100" fill="hold">
                                          <p:stCondLst>
                                            <p:cond delay="0"/>
                                          </p:stCondLst>
                                        </p:cTn>
                                        <p:tgtEl>
                                          <p:spTgt spid="5"/>
                                        </p:tgtEl>
                                        <p:attrNameLst>
                                          <p:attrName>fillcolor</p:attrName>
                                        </p:attrNameLst>
                                      </p:cBhvr>
                                      <p:to>
                                        <a:srgbClr val="000000"/>
                                      </p:to>
                                    </p:animClr>
                                    <p:set>
                                      <p:cBhvr>
                                        <p:cTn id="88" dur="100" fill="hold">
                                          <p:stCondLst>
                                            <p:cond delay="0"/>
                                          </p:stCondLst>
                                        </p:cTn>
                                        <p:tgtEl>
                                          <p:spTgt spid="5"/>
                                        </p:tgtEl>
                                        <p:attrNameLst>
                                          <p:attrName>fill.type</p:attrName>
                                        </p:attrNameLst>
                                      </p:cBhvr>
                                      <p:to>
                                        <p:strVal val="solid"/>
                                      </p:to>
                                    </p:set>
                                    <p:set>
                                      <p:cBhvr>
                                        <p:cTn id="89" dur="100" fill="hold">
                                          <p:stCondLst>
                                            <p:cond delay="0"/>
                                          </p:stCondLst>
                                        </p:cTn>
                                        <p:tgtEl>
                                          <p:spTgt spid="5"/>
                                        </p:tgtEl>
                                        <p:attrNameLst>
                                          <p:attrName>fill.on</p:attrName>
                                        </p:attrNameLst>
                                      </p:cBhvr>
                                      <p:to>
                                        <p:strVal val="true"/>
                                      </p:to>
                                    </p:set>
                                    <p:animRot by="120000">
                                      <p:cBhvr>
                                        <p:cTn id="90" dur="100" fill="hold">
                                          <p:stCondLst>
                                            <p:cond delay="100"/>
                                          </p:stCondLst>
                                        </p:cTn>
                                        <p:tgtEl>
                                          <p:spTgt spid="5"/>
                                        </p:tgtEl>
                                        <p:attrNameLst>
                                          <p:attrName>r</p:attrName>
                                        </p:attrNameLst>
                                      </p:cBhvr>
                                    </p:animRot>
                                    <p:animRot by="-240000">
                                      <p:cBhvr>
                                        <p:cTn id="91" dur="200" fill="hold">
                                          <p:stCondLst>
                                            <p:cond delay="200"/>
                                          </p:stCondLst>
                                        </p:cTn>
                                        <p:tgtEl>
                                          <p:spTgt spid="5"/>
                                        </p:tgtEl>
                                        <p:attrNameLst>
                                          <p:attrName>r</p:attrName>
                                        </p:attrNameLst>
                                      </p:cBhvr>
                                    </p:animRot>
                                    <p:animRot by="240000">
                                      <p:cBhvr>
                                        <p:cTn id="92" dur="200" fill="hold">
                                          <p:stCondLst>
                                            <p:cond delay="400"/>
                                          </p:stCondLst>
                                        </p:cTn>
                                        <p:tgtEl>
                                          <p:spTgt spid="5"/>
                                        </p:tgtEl>
                                        <p:attrNameLst>
                                          <p:attrName>r</p:attrName>
                                        </p:attrNameLst>
                                      </p:cBhvr>
                                    </p:animRot>
                                    <p:animRot by="-240000">
                                      <p:cBhvr>
                                        <p:cTn id="93" dur="200" fill="hold">
                                          <p:stCondLst>
                                            <p:cond delay="600"/>
                                          </p:stCondLst>
                                        </p:cTn>
                                        <p:tgtEl>
                                          <p:spTgt spid="5"/>
                                        </p:tgtEl>
                                        <p:attrNameLst>
                                          <p:attrName>r</p:attrName>
                                        </p:attrNameLst>
                                      </p:cBhvr>
                                    </p:animRot>
                                    <p:animRot by="120000">
                                      <p:cBhvr>
                                        <p:cTn id="94" dur="200" fill="hold">
                                          <p:stCondLst>
                                            <p:cond delay="800"/>
                                          </p:stCondLst>
                                        </p:cTn>
                                        <p:tgtEl>
                                          <p:spTgt spid="5"/>
                                        </p:tgtEl>
                                        <p:attrNameLst>
                                          <p:attrName>r</p:attrName>
                                        </p:attrNameLst>
                                      </p:cBhvr>
                                    </p:animRot>
                                  </p:childTnLst>
                                </p:cTn>
                              </p:par>
                              <p:par>
                                <p:cTn id="95" presetID="32" presetClass="emph" presetSubtype="0" fill="hold" grpId="9" nodeType="withEffect">
                                  <p:stCondLst>
                                    <p:cond delay="0"/>
                                  </p:stCondLst>
                                  <p:childTnLst>
                                    <p:animClr clrSpc="rgb">
                                      <p:cBhvr override="childStyle">
                                        <p:cTn id="96" dur="100" fill="hold">
                                          <p:stCondLst>
                                            <p:cond delay="0"/>
                                          </p:stCondLst>
                                        </p:cTn>
                                        <p:tgtEl>
                                          <p:spTgt spid="5"/>
                                        </p:tgtEl>
                                        <p:attrNameLst>
                                          <p:attrName>style.color</p:attrName>
                                        </p:attrNameLst>
                                      </p:cBhvr>
                                      <p:to>
                                        <a:srgbClr val="000000"/>
                                      </p:to>
                                    </p:animClr>
                                    <p:animClr clrSpc="rgb">
                                      <p:cBhvr>
                                        <p:cTn id="97" dur="100" fill="hold">
                                          <p:stCondLst>
                                            <p:cond delay="0"/>
                                          </p:stCondLst>
                                        </p:cTn>
                                        <p:tgtEl>
                                          <p:spTgt spid="5"/>
                                        </p:tgtEl>
                                        <p:attrNameLst>
                                          <p:attrName>fillcolor</p:attrName>
                                        </p:attrNameLst>
                                      </p:cBhvr>
                                      <p:to>
                                        <a:srgbClr val="000000"/>
                                      </p:to>
                                    </p:animClr>
                                    <p:set>
                                      <p:cBhvr>
                                        <p:cTn id="98" dur="100" fill="hold">
                                          <p:stCondLst>
                                            <p:cond delay="0"/>
                                          </p:stCondLst>
                                        </p:cTn>
                                        <p:tgtEl>
                                          <p:spTgt spid="5"/>
                                        </p:tgtEl>
                                        <p:attrNameLst>
                                          <p:attrName>fill.type</p:attrName>
                                        </p:attrNameLst>
                                      </p:cBhvr>
                                      <p:to>
                                        <p:strVal val="solid"/>
                                      </p:to>
                                    </p:set>
                                    <p:set>
                                      <p:cBhvr>
                                        <p:cTn id="99" dur="100" fill="hold">
                                          <p:stCondLst>
                                            <p:cond delay="0"/>
                                          </p:stCondLst>
                                        </p:cTn>
                                        <p:tgtEl>
                                          <p:spTgt spid="5"/>
                                        </p:tgtEl>
                                        <p:attrNameLst>
                                          <p:attrName>fill.on</p:attrName>
                                        </p:attrNameLst>
                                      </p:cBhvr>
                                      <p:to>
                                        <p:strVal val="true"/>
                                      </p:to>
                                    </p:set>
                                    <p:animRot by="120000">
                                      <p:cBhvr>
                                        <p:cTn id="100" dur="100" fill="hold">
                                          <p:stCondLst>
                                            <p:cond delay="100"/>
                                          </p:stCondLst>
                                        </p:cTn>
                                        <p:tgtEl>
                                          <p:spTgt spid="5"/>
                                        </p:tgtEl>
                                        <p:attrNameLst>
                                          <p:attrName>r</p:attrName>
                                        </p:attrNameLst>
                                      </p:cBhvr>
                                    </p:animRot>
                                    <p:animRot by="-240000">
                                      <p:cBhvr>
                                        <p:cTn id="101" dur="200" fill="hold">
                                          <p:stCondLst>
                                            <p:cond delay="200"/>
                                          </p:stCondLst>
                                        </p:cTn>
                                        <p:tgtEl>
                                          <p:spTgt spid="5"/>
                                        </p:tgtEl>
                                        <p:attrNameLst>
                                          <p:attrName>r</p:attrName>
                                        </p:attrNameLst>
                                      </p:cBhvr>
                                    </p:animRot>
                                    <p:animRot by="240000">
                                      <p:cBhvr>
                                        <p:cTn id="102" dur="200" fill="hold">
                                          <p:stCondLst>
                                            <p:cond delay="400"/>
                                          </p:stCondLst>
                                        </p:cTn>
                                        <p:tgtEl>
                                          <p:spTgt spid="5"/>
                                        </p:tgtEl>
                                        <p:attrNameLst>
                                          <p:attrName>r</p:attrName>
                                        </p:attrNameLst>
                                      </p:cBhvr>
                                    </p:animRot>
                                    <p:animRot by="-240000">
                                      <p:cBhvr>
                                        <p:cTn id="103" dur="200" fill="hold">
                                          <p:stCondLst>
                                            <p:cond delay="600"/>
                                          </p:stCondLst>
                                        </p:cTn>
                                        <p:tgtEl>
                                          <p:spTgt spid="5"/>
                                        </p:tgtEl>
                                        <p:attrNameLst>
                                          <p:attrName>r</p:attrName>
                                        </p:attrNameLst>
                                      </p:cBhvr>
                                    </p:animRot>
                                    <p:animRot by="120000">
                                      <p:cBhvr>
                                        <p:cTn id="10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 grpId="5" animBg="1"/>
      <p:bldP spid="5" grpId="6" animBg="1"/>
      <p:bldP spid="5" grpId="7" animBg="1"/>
      <p:bldP spid="5" grpId="8" animBg="1"/>
      <p:bldP spid="5" grpId="9" animBg="1"/>
    </p:bldLst>
    <p:extLst>
      <p:ext uri="smNativeData">
        <pr:smNativeData xmlns:pr="pr" val="3bQFWwoAAAAFAAAA/f///wMAAAAgAAAAAAAAAAAAAAAAAAAAAAAAAA8AAAD9////AwAAACAAAAAAAAAAAAAAAAAAAAAAAAAAGQAAAP3///8DAAAAIAAAAAAAAAAAAAAAAAAAAAAAAAAjAAAA/f///wMAAAAgAAAAAAAAAAAAAAAAAAAAAAAAAC0AAAD9////AwAAACAAAAAAAAAAAAAAAAAAAAAAAAAANwAAAP3///8DAAAAIAAAAAAAAAAAAAAAAAAAAAAAAABBAAAA/f///wMAAAAgAAAAAAAAAAAAAAAAAAAAAAAAAEsAAAD9////AwAAACAAAAAAAAAAAAAAAAAAAAAAAAAAVQAAAP3///8DAAAAIAAAAAAAAAAAAAAAAAAAAAAAAABfAAAA/f///wMAAAAgAAAAAAAAAAAAAAAAAAAAAAAAAA=="/>
      </p:ext>
    </p:ext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2H4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nfN17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JAAAAAAAAABkOAAAMCoAAAAAAAA="/>
              </a:ext>
            </a:extLst>
          </p:cNvPicPr>
          <p:nvPr>
            <p:ph type="obj" idx="1"/>
          </p:nvPr>
        </p:nvPicPr>
        <p:blipFill>
          <a:blip xmlns:r="http://schemas.openxmlformats.org/officeDocument/2006/relationships" r:embed="rId2"/>
          <a:stretch>
            <a:fillRect/>
          </a:stretch>
        </p:blipFill>
        <p:spPr>
          <a:xfrm>
            <a:off x="2286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0LXMg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BAAA0QMAAO40AAAlLAAAAAAAAA=="/>
              </a:ext>
            </a:extLst>
          </p:cNvSpPr>
          <p:nvPr/>
        </p:nvSpPr>
        <p:spPr>
          <a:xfrm>
            <a:off x="743585" y="620395"/>
            <a:ext cx="7860665" cy="65557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t>3. </a:t>
            </a:r>
            <a:r>
              <a:rPr lang="zh-cn" sz="2400" b="1">
                <a:solidFill>
                  <a:srgbClr val="C00000"/>
                </a:solidFill>
              </a:rPr>
              <a:t>编写形式上</a:t>
            </a:r>
            <a:r>
              <a:rPr lang="zh-cn" sz="2400"/>
              <a:t>，</a:t>
            </a:r>
            <a:r>
              <a:rPr lang="zh-cn" sz="2400">
                <a:solidFill>
                  <a:srgbClr val="FF0000"/>
                </a:solidFill>
              </a:rPr>
              <a:t>采用高校教师与企业界专家联合编写</a:t>
            </a:r>
            <a:r>
              <a:rPr lang="zh-cn" sz="2400"/>
              <a:t>；鼓励将实践案例融于传统理论课程；鼓励尝试更多创造性的编写思路。如</a:t>
            </a:r>
            <a:r>
              <a:rPr lang="zh-cn" sz="2400">
                <a:solidFill>
                  <a:srgbClr val="FF0000"/>
                </a:solidFill>
              </a:rPr>
              <a:t>建设“主体教材</a:t>
            </a:r>
            <a:r>
              <a:rPr lang="en-us" sz="2400">
                <a:solidFill>
                  <a:srgbClr val="FF0000"/>
                </a:solidFill>
              </a:rPr>
              <a:t>+</a:t>
            </a:r>
            <a:r>
              <a:rPr lang="zh-cn" sz="2400">
                <a:solidFill>
                  <a:srgbClr val="FF0000"/>
                </a:solidFill>
              </a:rPr>
              <a:t>实训教程</a:t>
            </a:r>
            <a:r>
              <a:rPr lang="en-us" sz="2400">
                <a:solidFill>
                  <a:srgbClr val="FF0000"/>
                </a:solidFill>
              </a:rPr>
              <a:t>+</a:t>
            </a:r>
            <a:r>
              <a:rPr lang="zh-cn" sz="2400">
                <a:solidFill>
                  <a:srgbClr val="FF0000"/>
                </a:solidFill>
              </a:rPr>
              <a:t>教学资源”的立体化教材</a:t>
            </a:r>
            <a:r>
              <a:rPr lang="zh-cn" sz="2400"/>
              <a:t>，在夯实理论的基础上，突出岗位职业技能训练。</a:t>
            </a:r>
            <a:endParaRPr lang="en-us" sz="2400"/>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400"/>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t>4. </a:t>
            </a:r>
            <a:r>
              <a:rPr lang="zh-cn" sz="2400" b="1">
                <a:solidFill>
                  <a:srgbClr val="C00000"/>
                </a:solidFill>
                <a:latin typeface="Arial" pitchFamily="2" charset="0"/>
                <a:ea typeface="Calibri" pitchFamily="2" charset="0"/>
                <a:cs typeface="Calibri" pitchFamily="2" charset="0"/>
              </a:rPr>
              <a:t>资源配置上</a:t>
            </a:r>
            <a:r>
              <a:rPr lang="zh-cn" sz="2400">
                <a:latin typeface="Arial" pitchFamily="2" charset="0"/>
                <a:ea typeface="Calibri" pitchFamily="2" charset="0"/>
                <a:cs typeface="Calibri" pitchFamily="2" charset="0"/>
              </a:rPr>
              <a:t>，同步提供配套教学课件（</a:t>
            </a:r>
            <a:r>
              <a:rPr lang="en-us" sz="2400">
                <a:latin typeface="Arial" pitchFamily="2" charset="0"/>
                <a:ea typeface="Calibri" pitchFamily="2" charset="0"/>
                <a:cs typeface="Calibri" pitchFamily="2" charset="0"/>
              </a:rPr>
              <a:t>PPT</a:t>
            </a:r>
            <a:r>
              <a:rPr lang="zh-cn" sz="2400">
                <a:latin typeface="Arial" pitchFamily="2" charset="0"/>
                <a:ea typeface="Calibri" pitchFamily="2" charset="0"/>
                <a:cs typeface="Calibri" pitchFamily="2" charset="0"/>
              </a:rPr>
              <a:t>），并根据教学需要提供分章节的微视频、习题作业、案例、实训等。此外，为了系列教材更具实操性，还为本系列中的每本教材提供相关的平台，实现</a:t>
            </a:r>
            <a:r>
              <a:rPr lang="zh-cn" sz="2400" b="1">
                <a:solidFill>
                  <a:srgbClr val="C00000"/>
                </a:solidFill>
                <a:latin typeface="Arial" pitchFamily="2" charset="0"/>
                <a:ea typeface="Calibri" pitchFamily="2" charset="0"/>
                <a:cs typeface="Calibri" pitchFamily="2" charset="0"/>
              </a:rPr>
              <a:t>一书一码</a:t>
            </a:r>
            <a:r>
              <a:rPr lang="zh-cn" sz="2400">
                <a:latin typeface="Arial" pitchFamily="2" charset="0"/>
                <a:ea typeface="Calibri" pitchFamily="2" charset="0"/>
                <a:cs typeface="Calibri" pitchFamily="2" charset="0"/>
              </a:rPr>
              <a:t>，以便学生通过扫描书中的二维码进入后台学习。</a:t>
            </a:r>
            <a:endParaRPr lang="zh-cn" sz="2400">
              <a:latin typeface="Arial" pitchFamily="2" charset="0"/>
              <a:ea typeface="Calibri" pitchFamily="2" charset="0"/>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000"/>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0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pT7e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b+HI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2f///xAAAAAZOAAAQCoAAAAAAAA="/>
              </a:ext>
            </a:extLst>
          </p:cNvPicPr>
          <p:nvPr>
            <p:ph type="obj" idx="1"/>
          </p:nvPr>
        </p:nvPicPr>
        <p:blipFill>
          <a:blip xmlns:r="http://schemas.openxmlformats.org/officeDocument/2006/relationships" r:embed="rId3"/>
          <a:stretch>
            <a:fillRect/>
          </a:stretch>
        </p:blipFill>
        <p:spPr>
          <a:xfrm>
            <a:off x="-24765" y="1016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Xmk1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AQAAZQcAAJY3AABeCwAAAAAAAA=="/>
              </a:ext>
            </a:extLst>
          </p:cNvSpPr>
          <p:nvPr/>
        </p:nvSpPr>
        <p:spPr>
          <a:xfrm>
            <a:off x="193675" y="1202055"/>
            <a:ext cx="8842375" cy="64579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860"/>
              </a:spcBef>
              <a:spcAft>
                <a:spcPts val="0"/>
              </a:spcAft>
              <a:buNone/>
              <a:tabLst/>
              <a:defRPr lang="zh-cn" sz="3200" b="0" i="0" u="none" strike="noStrike" kern="1" spc="0" baseline="0">
                <a:solidFill>
                  <a:schemeClr val="tx1"/>
                </a:solidFill>
                <a:effectLst/>
                <a:latin typeface="Calibri" pitchFamily="2" charset="0"/>
                <a:ea typeface="宋体" pitchFamily="0" charset="134"/>
                <a:cs typeface="Calibri" pitchFamily="2" charset="0"/>
              </a:defRPr>
            </a:pPr>
            <a:r>
              <a:rPr lang="zh-cn" sz="3600" b="1">
                <a:solidFill>
                  <a:srgbClr val="994806"/>
                </a:solidFill>
                <a:latin typeface="黑体" pitchFamily="3" charset="134"/>
                <a:ea typeface="黑体" pitchFamily="3" charset="134"/>
                <a:cs typeface="Calibri" pitchFamily="2" charset="0"/>
              </a:rPr>
              <a:t>拟出版系列互联网</a:t>
            </a:r>
            <a:r>
              <a:rPr lang="en-us" sz="3600" b="1">
                <a:solidFill>
                  <a:srgbClr val="994806"/>
                </a:solidFill>
                <a:latin typeface="黑体" pitchFamily="3" charset="134"/>
                <a:ea typeface="黑体" pitchFamily="3" charset="134"/>
                <a:cs typeface="Calibri" pitchFamily="2" charset="0"/>
              </a:rPr>
              <a:t>+</a:t>
            </a:r>
            <a:r>
              <a:rPr lang="zh-cn" sz="3600" b="1">
                <a:solidFill>
                  <a:srgbClr val="994806"/>
                </a:solidFill>
                <a:latin typeface="黑体" pitchFamily="3" charset="134"/>
                <a:ea typeface="黑体" pitchFamily="3" charset="134"/>
                <a:cs typeface="Calibri" pitchFamily="2" charset="0"/>
              </a:rPr>
              <a:t>教材</a:t>
            </a:r>
            <a:endParaRPr lang="zh-cn" sz="3600" b="1">
              <a:solidFill>
                <a:srgbClr val="994806"/>
              </a:solidFill>
              <a:latin typeface="黑体" pitchFamily="3" charset="134"/>
              <a:ea typeface="黑体" pitchFamily="3" charset="134"/>
              <a:cs typeface="Calibri" pitchFamily="2" charset="0"/>
            </a:endParaRPr>
          </a:p>
        </p:txBody>
      </p:sp>
      <p:pic>
        <p:nvPicPr>
          <p:cNvPr id="5" name="Picture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kA2/d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QiMAAIMdAACnNgAA+SgAAAAAAAA="/>
              </a:ext>
            </a:extLst>
          </p:cNvPicPr>
          <p:nvPr/>
        </p:nvPicPr>
        <p:blipFill>
          <a:blip xmlns:r="http://schemas.openxmlformats.org/officeDocument/2006/relationships" r:embed="rId4"/>
          <a:stretch>
            <a:fillRect/>
          </a:stretch>
        </p:blipFill>
        <p:spPr>
          <a:xfrm>
            <a:off x="5731510" y="4797425"/>
            <a:ext cx="3152775" cy="1863090"/>
          </a:xfrm>
          <a:prstGeom prst="rect">
            <a:avLst/>
          </a:prstGeom>
          <a:noFill/>
          <a:ln w="9525" cap="flat" cmpd="sng" algn="ctr">
            <a:noFill/>
            <a:prstDash val="solid"/>
            <a:miter lim="800000"/>
            <a:headEnd type="none" w="med" len="med"/>
            <a:tailEnd type="none" w="med" len="med"/>
          </a:ln>
          <a:effectLst/>
        </p:spPr>
      </p:pic>
      <p:graphicFrame>
        <p:nvGraphicFramePr>
          <p:cNvPr id="6" name="表格1"/>
          <p:cNvGraphicFramePr>
            <a:graphicFrameLocks noGrp="1"/>
          </p:cNvGraphicFramePr>
          <p:nvPr/>
        </p:nvGraphicFramePr>
        <p:xfrm>
          <a:off x="467995" y="2205355"/>
          <a:ext cx="7920355" cy="3200400"/>
        </p:xfrm>
        <a:graphic>
          <a:graphicData uri="http://schemas.openxmlformats.org/drawingml/2006/table">
            <a:tbl>
              <a:tblPr/>
              <a:tblGrid>
                <a:gridCol w="3959860"/>
                <a:gridCol w="3960495"/>
              </a:tblGrid>
              <a:tr h="457200">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1" i="0" u="none" strike="noStrike" kern="1" spc="0" baseline="0">
                          <a:solidFill>
                            <a:schemeClr val="tx1"/>
                          </a:solidFill>
                          <a:effectLst/>
                          <a:latin typeface="Calibri" pitchFamily="2" charset="0"/>
                          <a:ea typeface="Calibri" pitchFamily="2" charset="0"/>
                          <a:cs typeface="Calibri" pitchFamily="2" charset="0"/>
                        </a:defRPr>
                      </a:pPr>
                      <a:r>
                        <a:rPr lang="zh-cn" sz="2000">
                          <a:latin typeface="Arial" pitchFamily="2" charset="0"/>
                          <a:ea typeface="Arial" pitchFamily="2" charset="0"/>
                          <a:cs typeface="Calibri" pitchFamily="2" charset="0"/>
                        </a:rPr>
                        <a:t>基础会计（配综合实训）</a:t>
                      </a:r>
                      <a:endParaRPr lang="zh-cn">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1" i="0" u="none" strike="noStrike" kern="1" spc="0" baseline="0">
                          <a:solidFill>
                            <a:schemeClr val="tx1"/>
                          </a:solidFill>
                          <a:effectLst/>
                          <a:latin typeface="Calibri" pitchFamily="2" charset="0"/>
                          <a:ea typeface="Calibri" pitchFamily="2" charset="0"/>
                          <a:cs typeface="Calibri" pitchFamily="2" charset="0"/>
                        </a:defRPr>
                      </a:pPr>
                      <a:r>
                        <a:rPr lang="zh-cn" sz="2000">
                          <a:latin typeface="Arial" pitchFamily="2" charset="0"/>
                          <a:ea typeface="Arial" pitchFamily="2" charset="0"/>
                          <a:cs typeface="Calibri" pitchFamily="2" charset="0"/>
                        </a:rPr>
                        <a:t>审</a:t>
                      </a:r>
                      <a:r>
                        <a:rPr lang="en-us" sz="2000">
                          <a:latin typeface="Arial" pitchFamily="2" charset="0"/>
                          <a:ea typeface="Arial" pitchFamily="2" charset="0"/>
                          <a:cs typeface="Calibri" pitchFamily="2" charset="0"/>
                        </a:rPr>
                        <a:t>      </a:t>
                      </a:r>
                      <a:r>
                        <a:rPr lang="zh-cn" sz="2000">
                          <a:latin typeface="Arial" pitchFamily="2" charset="0"/>
                          <a:ea typeface="Arial" pitchFamily="2" charset="0"/>
                          <a:cs typeface="Calibri" pitchFamily="2" charset="0"/>
                        </a:rPr>
                        <a:t>计</a:t>
                      </a:r>
                      <a:endParaRPr lang="zh-cn">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457200">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1" i="0" u="none" strike="noStrike" kern="1" spc="0" baseline="0">
                          <a:solidFill>
                            <a:schemeClr val="tx1"/>
                          </a:solidFill>
                          <a:effectLst/>
                          <a:latin typeface="Calibri" pitchFamily="2" charset="0"/>
                          <a:ea typeface="Calibri" pitchFamily="2" charset="0"/>
                          <a:cs typeface="Calibri" pitchFamily="2" charset="0"/>
                        </a:defRPr>
                      </a:pPr>
                      <a:r>
                        <a:rPr lang="zh-cn" sz="2000">
                          <a:latin typeface="Arial" pitchFamily="2" charset="0"/>
                          <a:ea typeface="Arial" pitchFamily="2" charset="0"/>
                          <a:cs typeface="Calibri" pitchFamily="2" charset="0"/>
                        </a:rPr>
                        <a:t>财务会计（配综合实训）</a:t>
                      </a:r>
                      <a:endParaRPr lang="zh-cn">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b="1">
                          <a:latin typeface="Arial" pitchFamily="2" charset="0"/>
                          <a:ea typeface="Arial" pitchFamily="2" charset="0"/>
                          <a:cs typeface="Calibri" pitchFamily="2" charset="0"/>
                        </a:rPr>
                        <a:t>经 济 法</a:t>
                      </a:r>
                      <a:endParaRPr lang="zh-cn" b="1">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r>
              <a:tr h="457200">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1" i="0" u="none" strike="noStrike" kern="1" spc="0" baseline="0">
                          <a:solidFill>
                            <a:schemeClr val="tx1"/>
                          </a:solidFill>
                          <a:effectLst/>
                          <a:latin typeface="Calibri" pitchFamily="2" charset="0"/>
                          <a:ea typeface="Calibri" pitchFamily="2" charset="0"/>
                          <a:cs typeface="Calibri" pitchFamily="2" charset="0"/>
                        </a:defRPr>
                      </a:pPr>
                      <a:r>
                        <a:rPr lang="zh-cn" sz="2000">
                          <a:latin typeface="Arial" pitchFamily="2" charset="0"/>
                          <a:ea typeface="Arial" pitchFamily="2" charset="0"/>
                          <a:cs typeface="Calibri" pitchFamily="2" charset="0"/>
                        </a:rPr>
                        <a:t>成本会计（配综合实训）</a:t>
                      </a:r>
                      <a:endParaRPr lang="zh-cn">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b="1">
                          <a:latin typeface="Arial" pitchFamily="2" charset="0"/>
                          <a:ea typeface="Arial" pitchFamily="2" charset="0"/>
                          <a:cs typeface="Calibri" pitchFamily="2" charset="0"/>
                        </a:rPr>
                        <a:t>财务报表分析（配综合实训）</a:t>
                      </a:r>
                      <a:endParaRPr lang="zh-cn" b="1">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457200">
                <a:tc>
                  <a:txBody>
                    <a:bodyPr vert="horz" wrap="square" lIns="68580" tIns="0" rIns="68580" bIns="0" numCol="1" anchor="b"/>
                    <a:lstStyle/>
                    <a:p>
                      <a:pPr marL="0" marR="0" indent="990600" algn="just" defTabSz="914400">
                        <a:lnSpc>
                          <a:spcPct val="150000"/>
                        </a:lnSpc>
                        <a:spcBef>
                          <a:spcPts val="0"/>
                        </a:spcBef>
                        <a:spcAft>
                          <a:spcPts val="0"/>
                        </a:spcAft>
                        <a:buNone/>
                        <a:tabLst/>
                        <a:defRPr lang="zh-cn" sz="1800" b="1" i="0" u="none" strike="noStrike" kern="1" spc="0" baseline="0">
                          <a:solidFill>
                            <a:schemeClr val="tx1"/>
                          </a:solidFill>
                          <a:effectLst/>
                          <a:latin typeface="Calibri" pitchFamily="2" charset="0"/>
                          <a:ea typeface="Calibri" pitchFamily="2" charset="0"/>
                          <a:cs typeface="Calibri" pitchFamily="2" charset="0"/>
                        </a:defRPr>
                      </a:pPr>
                      <a:r>
                        <a:rPr lang="zh-cn" sz="2000">
                          <a:latin typeface="Arial" pitchFamily="2" charset="0"/>
                          <a:ea typeface="Arial" pitchFamily="2" charset="0"/>
                          <a:cs typeface="Calibri" pitchFamily="2" charset="0"/>
                        </a:rPr>
                        <a:t>出纳实务</a:t>
                      </a:r>
                      <a:endParaRPr lang="zh-cn">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b="1">
                          <a:latin typeface="Arial" pitchFamily="2" charset="0"/>
                          <a:ea typeface="Arial" pitchFamily="2" charset="0"/>
                          <a:cs typeface="Calibri" pitchFamily="2" charset="0"/>
                        </a:rPr>
                        <a:t>EXCEL</a:t>
                      </a:r>
                      <a:r>
                        <a:rPr lang="zh-cn" sz="2000" b="1">
                          <a:latin typeface="Arial" pitchFamily="2" charset="0"/>
                          <a:ea typeface="Arial" pitchFamily="2" charset="0"/>
                          <a:cs typeface="Calibri" pitchFamily="2" charset="0"/>
                        </a:rPr>
                        <a:t>在财务中的运用</a:t>
                      </a:r>
                      <a:endParaRPr lang="zh-cn" b="1">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r>
              <a:tr h="457200">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1" i="0" u="none" strike="noStrike" kern="1" spc="0" baseline="0">
                          <a:solidFill>
                            <a:schemeClr val="tx1"/>
                          </a:solidFill>
                          <a:effectLst/>
                          <a:latin typeface="Calibri" pitchFamily="2" charset="0"/>
                          <a:ea typeface="Calibri" pitchFamily="2" charset="0"/>
                          <a:cs typeface="Calibri" pitchFamily="2" charset="0"/>
                        </a:defRPr>
                      </a:pPr>
                      <a:r>
                        <a:rPr lang="zh-cn" sz="2000">
                          <a:latin typeface="Arial" pitchFamily="2" charset="0"/>
                          <a:ea typeface="Arial" pitchFamily="2" charset="0"/>
                          <a:cs typeface="Calibri" pitchFamily="2" charset="0"/>
                        </a:rPr>
                        <a:t>纳税实务（配综合实训）</a:t>
                      </a:r>
                      <a:endParaRPr lang="zh-cn">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b="1">
                          <a:latin typeface="Arial" pitchFamily="2" charset="0"/>
                          <a:ea typeface="Arial" pitchFamily="2" charset="0"/>
                          <a:cs typeface="Calibri" pitchFamily="2" charset="0"/>
                        </a:rPr>
                        <a:t>综合实训</a:t>
                      </a:r>
                      <a:endParaRPr lang="zh-cn" b="1">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r h="457200">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1" i="0" u="none" strike="noStrike" kern="1" spc="0" baseline="0">
                          <a:solidFill>
                            <a:schemeClr val="tx1"/>
                          </a:solidFill>
                          <a:effectLst/>
                          <a:latin typeface="Calibri" pitchFamily="2" charset="0"/>
                          <a:ea typeface="Calibri" pitchFamily="2" charset="0"/>
                          <a:cs typeface="Calibri" pitchFamily="2" charset="0"/>
                        </a:defRPr>
                      </a:pPr>
                      <a:r>
                        <a:rPr lang="zh-cn" sz="2000">
                          <a:latin typeface="Arial" pitchFamily="2" charset="0"/>
                          <a:ea typeface="Arial" pitchFamily="2" charset="0"/>
                          <a:cs typeface="Calibri" pitchFamily="2" charset="0"/>
                        </a:rPr>
                        <a:t>财务管理（配综合实训）</a:t>
                      </a:r>
                      <a:endParaRPr lang="zh-cn">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2000" b="1">
                          <a:latin typeface="Arial" pitchFamily="2" charset="0"/>
                          <a:ea typeface="Arial" pitchFamily="2" charset="0"/>
                          <a:cs typeface="Calibri" pitchFamily="2" charset="0"/>
                        </a:rPr>
                        <a:t>会计电算化</a:t>
                      </a:r>
                      <a:endParaRPr lang="zh-cn" b="1">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1D8E8"/>
                    </a:solidFill>
                  </a:tcPr>
                </a:tc>
              </a:tr>
              <a:tr h="457200">
                <a:tc>
                  <a:txBody>
                    <a:bodyPr vert="horz" wrap="square" lIns="68580" tIns="0" rIns="68580" bIns="0" numCol="1" anchor="b"/>
                    <a:lstStyle/>
                    <a:p>
                      <a:pPr marL="0" marR="0" indent="0" algn="ctr" defTabSz="914400">
                        <a:lnSpc>
                          <a:spcPct val="150000"/>
                        </a:lnSpc>
                        <a:spcBef>
                          <a:spcPts val="0"/>
                        </a:spcBef>
                        <a:spcAft>
                          <a:spcPts val="0"/>
                        </a:spcAft>
                        <a:buNone/>
                        <a:tabLst/>
                        <a:defRPr lang="zh-cn" sz="1800" b="1" i="0" u="none" strike="noStrike" kern="1" spc="0" baseline="0">
                          <a:solidFill>
                            <a:schemeClr val="tx1"/>
                          </a:solidFill>
                          <a:effectLst/>
                          <a:latin typeface="Calibri" pitchFamily="2" charset="0"/>
                          <a:ea typeface="Calibri" pitchFamily="2" charset="0"/>
                          <a:cs typeface="Calibri" pitchFamily="2" charset="0"/>
                        </a:defRPr>
                      </a:pPr>
                      <a:r>
                        <a:rPr lang="zh-cn" sz="2000">
                          <a:latin typeface="Arial" pitchFamily="2" charset="0"/>
                          <a:ea typeface="Arial" pitchFamily="2" charset="0"/>
                          <a:cs typeface="Calibri" pitchFamily="2" charset="0"/>
                        </a:rPr>
                        <a:t>管理会计（配综合实训）</a:t>
                      </a:r>
                      <a:endParaRPr lang="zh-cn">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c>
                  <a:txBody>
                    <a:bodyPr vert="horz" wrap="square" lIns="68580" tIns="0" rIns="68580" bIns="0" numCol="1" anchor="b"/>
                    <a:lstStyle/>
                    <a:p>
                      <a:pPr marL="0" marR="0" indent="0" algn="l" defTabSz="914400">
                        <a:lnSpc>
                          <a:spcPct val="15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2000">
                          <a:latin typeface="Arial" pitchFamily="2" charset="0"/>
                          <a:ea typeface="Arial" pitchFamily="2" charset="0"/>
                          <a:cs typeface="Calibri" pitchFamily="2" charset="0"/>
                        </a:rPr>
                        <a:t> </a:t>
                      </a:r>
                      <a:endParaRPr lang="zh-cn">
                        <a:latin typeface="Arial" pitchFamily="2" charset="0"/>
                        <a:ea typeface="Arial" pitchFamily="2" charset="0"/>
                        <a:cs typeface="Calibri" pitchFamily="2" charset="0"/>
                      </a:endParaRPr>
                    </a:p>
                  </a:txBody>
                  <a:tcPr>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9EDF4"/>
                    </a:solidFill>
                  </a:tcPr>
                </a:tc>
              </a:tr>
            </a:tbl>
          </a:graphicData>
        </a:graphic>
      </p:graphicFrame>
      <p:pic>
        <p:nvPicPr>
          <p:cNvPr id="58" name="Picture 2"/>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H4HC8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xy8AAOAHAADRNQAAGw4AAAAAAAA="/>
              </a:ext>
            </a:extLst>
          </p:cNvPicPr>
          <p:nvPr/>
        </p:nvPicPr>
        <p:blipFill>
          <a:blip xmlns:r="http://schemas.openxmlformats.org/officeDocument/2006/relationships" r:embed="rId5"/>
          <a:stretch>
            <a:fillRect/>
          </a:stretch>
        </p:blipFill>
        <p:spPr>
          <a:xfrm>
            <a:off x="7766685" y="1280160"/>
            <a:ext cx="981710" cy="101282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PNzaX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3"/>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AQAAZQcAAJY3AABGDAAAAAAAAA=="/>
              </a:ext>
            </a:extLst>
          </p:cNvSpPr>
          <p:nvPr/>
        </p:nvSpPr>
        <p:spPr>
          <a:xfrm>
            <a:off x="193675" y="1202055"/>
            <a:ext cx="8842375" cy="7931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860"/>
              </a:spcBef>
              <a:spcAft>
                <a:spcPts val="0"/>
              </a:spcAft>
              <a:buNone/>
              <a:tabLst/>
              <a:defRPr lang="zh-cn" sz="3200" b="0" i="0" u="none" strike="noStrike" kern="1" spc="0" baseline="0">
                <a:solidFill>
                  <a:schemeClr val="tx1"/>
                </a:solidFill>
                <a:effectLst/>
                <a:latin typeface="Calibri" pitchFamily="2" charset="0"/>
                <a:ea typeface="宋体" pitchFamily="0" charset="134"/>
                <a:cs typeface="Calibri" pitchFamily="2" charset="0"/>
              </a:defRPr>
            </a:pPr>
            <a:r>
              <a:rPr lang="zh-cn" sz="3600" b="1">
                <a:solidFill>
                  <a:srgbClr val="632523"/>
                </a:solidFill>
                <a:latin typeface="黑体" pitchFamily="3" charset="134"/>
                <a:ea typeface="黑体" pitchFamily="3" charset="134"/>
                <a:cs typeface="Calibri" pitchFamily="2" charset="0"/>
              </a:rPr>
              <a:t>软件使用说明</a:t>
            </a:r>
            <a:endParaRPr lang="zh-cn" sz="3600" b="1">
              <a:solidFill>
                <a:srgbClr val="632523"/>
              </a:solidFill>
              <a:latin typeface="黑体" pitchFamily="3" charset="134"/>
              <a:ea typeface="黑体" pitchFamily="3" charset="134"/>
              <a:cs typeface="Calibri" pitchFamily="2" charset="0"/>
            </a:endParaRPr>
          </a:p>
        </p:txBody>
      </p:sp>
      <p:sp>
        <p:nvSpPr>
          <p:cNvPr id="5" name="TextBox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AQAAUBcAAO8iAAApGwAAAAAAAA=="/>
              </a:ext>
            </a:extLst>
          </p:cNvSpPr>
          <p:nvPr/>
        </p:nvSpPr>
        <p:spPr>
          <a:xfrm>
            <a:off x="193675" y="3789680"/>
            <a:ext cx="5485130" cy="6254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285750" marR="0" indent="-285750" algn="l" defTabSz="914400">
              <a:lnSpc>
                <a:spcPct val="200000"/>
              </a:lnSpc>
              <a:spcBef>
                <a:spcPts val="0"/>
              </a:spcBef>
              <a:spcAft>
                <a:spcPts val="0"/>
              </a:spcAft>
              <a:buClrTx/>
              <a:buSzTx/>
              <a:buFont typeface="Wingdings" pitchFamily="0" charset="2"/>
              <a:buChar char="Ø"/>
              <a:tabLst/>
              <a:defRPr lang="zh-cn" sz="3200" b="0" i="0" u="none" strike="noStrike" kern="1" spc="0" baseline="0">
                <a:solidFill>
                  <a:schemeClr val="tx1"/>
                </a:solidFill>
                <a:effectLst/>
                <a:latin typeface="Calibri" pitchFamily="2" charset="0"/>
                <a:ea typeface="宋体" pitchFamily="0" charset="134"/>
                <a:cs typeface="Calibri" pitchFamily="2" charset="0"/>
              </a:defRPr>
            </a:pPr>
            <a:endParaRPr lang="zh-cn" sz="2000" b="1">
              <a:solidFill>
                <a:srgbClr val="000000"/>
              </a:solidFill>
              <a:latin typeface="华文仿宋" pitchFamily="0" charset="134"/>
              <a:ea typeface="华文仿宋" pitchFamily="0" charset="134"/>
              <a:cs typeface="Calibri" pitchFamily="2" charset="0"/>
            </a:endParaRPr>
          </a:p>
        </p:txBody>
      </p:sp>
      <p:pic>
        <p:nvPicPr>
          <p:cNvPr id="6" name="Picture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rUY/l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7yIAAPQdAABUNgAAaikAAAAAAAA="/>
              </a:ext>
            </a:extLst>
          </p:cNvPicPr>
          <p:nvPr/>
        </p:nvPicPr>
        <p:blipFill>
          <a:blip xmlns:r="http://schemas.openxmlformats.org/officeDocument/2006/relationships" r:embed="rId4"/>
          <a:stretch>
            <a:fillRect/>
          </a:stretch>
        </p:blipFill>
        <p:spPr>
          <a:xfrm>
            <a:off x="5678805" y="4869180"/>
            <a:ext cx="3152775" cy="1863090"/>
          </a:xfrm>
          <a:prstGeom prst="rect">
            <a:avLst/>
          </a:prstGeom>
          <a:noFill/>
          <a:ln w="9525" cap="flat" cmpd="sng" algn="ctr">
            <a:noFill/>
            <a:prstDash val="solid"/>
            <a:miter lim="800000"/>
            <a:headEnd type="none" w="med" len="med"/>
            <a:tailEnd type="none" w="med" len="med"/>
          </a:ln>
          <a:effectLst/>
        </p:spPr>
      </p:pic>
      <p:sp>
        <p:nvSpPr>
          <p:cNvPr id="7" name="矩形1"/>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Hw0AAEYyAACfIAAAAAAAAA=="/>
              </a:ext>
            </a:extLst>
          </p:cNvSpPr>
          <p:nvPr/>
        </p:nvSpPr>
        <p:spPr>
          <a:xfrm>
            <a:off x="539750" y="2132965"/>
            <a:ext cx="7632700" cy="316992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200000"/>
              </a:lnSpc>
              <a:spcBef>
                <a:spcPts val="0"/>
              </a:spcBef>
              <a:spcAft>
                <a:spcPts val="0"/>
              </a:spcAft>
              <a:buNone/>
              <a:tabLst/>
              <a:defRPr lang="zh-cn" sz="1800" b="0" i="0" u="none" strike="noStrike" kern="1" spc="0" baseline="0">
                <a:solidFill>
                  <a:schemeClr val="tx1"/>
                </a:solidFill>
                <a:effectLst/>
                <a:latin typeface="Calibri" pitchFamily="2" charset="0"/>
                <a:ea typeface="宋体" pitchFamily="0" charset="134"/>
                <a:cs typeface="Calibri" pitchFamily="2" charset="0"/>
              </a:defRPr>
            </a:pPr>
            <a:r>
              <a:rPr lang="zh-cn" sz="2000">
                <a:latin typeface="Arial" pitchFamily="2" charset="0"/>
                <a:ea typeface="Arial" pitchFamily="2" charset="0"/>
                <a:cs typeface="Calibri" pitchFamily="2" charset="0"/>
              </a:rPr>
              <a:t>每本书都有</a:t>
            </a:r>
            <a:r>
              <a:rPr lang="zh-cn" sz="2000" b="1">
                <a:solidFill>
                  <a:srgbClr val="C00000"/>
                </a:solidFill>
                <a:latin typeface="Arial" pitchFamily="2" charset="0"/>
                <a:ea typeface="Arial" pitchFamily="2" charset="0"/>
                <a:cs typeface="Calibri" pitchFamily="2" charset="0"/>
              </a:rPr>
              <a:t>独立资源，实现一书一码</a:t>
            </a:r>
            <a:r>
              <a:rPr lang="zh-cn" sz="2000">
                <a:latin typeface="Arial" pitchFamily="2" charset="0"/>
                <a:ea typeface="Arial" pitchFamily="2" charset="0"/>
                <a:cs typeface="Calibri" pitchFamily="2" charset="0"/>
              </a:rPr>
              <a:t>，学生线上注册后，可以使用线上所有资源，包括课程资源、微课、电子教材、课后练习、考试检测、学习任务、交流讨论、学习记录、课程表等。如单击课程资源，就会看到本书的章节目录，选择要学习的内容后，就会出现不同的资源，包括章节内容知识点、视频、课后习题、随堂实训等。</a:t>
            </a:r>
            <a:endParaRPr lang="zh-cn" sz="2000">
              <a:latin typeface="Arial" pitchFamily="2" charset="0"/>
              <a:ea typeface="Arial" pitchFamily="2" charset="0"/>
              <a:cs typeface="Calibri" pitchFamily="2" charset="0"/>
            </a:endParaRPr>
          </a:p>
        </p:txBody>
      </p:sp>
      <p:sp>
        <p:nvSpPr>
          <p:cNvPr id="8" name="右箭头 1">
            <a:hlinkClick r:id="rId5"/>
          </p:cNvPr>
          <p:cNvSpPr>
            <a:extLst>
              <a:ext uri="smNativeData">
                <pr:smNativeData xmlns:pr="pr" val="SMDATA_12_3bQFWxMAAAAlAAAAyAAAAA0AAAAAkAAAAEgAAACQAAAASAAAAAAAAAABAAAAAAAAAAEAAABQAAAAAAAAAAAA4D8AAAAAAADgPwAAAAAAAOA/AAAAAAAA4D8AAAAAAADgPwAAAAAAAOA/AAAAAAAA4D8AAAAAAADgPwAAAAAAAOA/AAAAAAAA4D8CAAAAjAAAAAEAAAAAAAAAS6zGAP///wgAAAAAAAAAAAAAAAAAAAAAAAAAAAAAAAAAAAAAZAAAAAEAAABAAAAAAAAAAAAAAAAAAAAAAAAAAAAAAAAAAAAAAAAAAAAAAAAAAAAAAAAAAAAAAAAAAAAAAAAAAAAAAAAAAAAAAAAAAAAAAAAAAAAAAAAAAAAAAAAAAAAAFAAAADwAAAABAAAAAAAAADiAkwAo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LrMYLAAAAAQAAAAAAAAAAAAAAAAAAAAAAAAAAAAAAAAAAAAAAAAAAOICTAH9/fwAAAAADzMzMAMDA/wB/f38AAAAAAAAAAAAAAAAAAAAAAAAAAAAhAAAAGAAAABQAAAC1EwAARggAALIXAABDDAAAAAAAAA=="/>
              </a:ext>
            </a:extLst>
          </p:cNvSpPr>
          <p:nvPr/>
        </p:nvSpPr>
        <p:spPr>
          <a:xfrm>
            <a:off x="3203575" y="1344930"/>
            <a:ext cx="648335" cy="648335"/>
          </a:xfrm>
          <a:prstGeom prst="rightArrow">
            <a:avLst>
              <a:gd name="adj1" fmla="val 50000"/>
              <a:gd name="adj2" fmla="val 50000"/>
            </a:avLst>
          </a:prstGeom>
          <a:solidFill>
            <a:schemeClr val="accent5"/>
          </a:solidFill>
          <a:ln w="25400" cap="flat" cmpd="sng" algn="ctr">
            <a:solidFill>
              <a:srgbClr val="388093"/>
            </a:solidFill>
            <a:prstDash val="solid"/>
            <a:miter lim="800000"/>
            <a:headEnd type="none" w="med" len="med"/>
            <a:tailEnd type="none" w="med" len="med"/>
          </a:ln>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ZFl+V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eAgAAVQMAAOs1AABbHwAAAAAAAA=="/>
              </a:ext>
            </a:extLst>
          </p:cNvSpPr>
          <p:nvPr/>
        </p:nvSpPr>
        <p:spPr>
          <a:xfrm>
            <a:off x="466090" y="541655"/>
            <a:ext cx="8298815" cy="455549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200" b="1">
                <a:latin typeface="华文隶书" pitchFamily="0" charset="134"/>
                <a:ea typeface="华文隶书" pitchFamily="0" charset="134"/>
                <a:cs typeface="Calibri" pitchFamily="2" charset="0"/>
              </a:rPr>
              <a:t>博雅大学堂</a:t>
            </a:r>
            <a:endParaRPr lang="en-us" sz="3200" b="1">
              <a:latin typeface="华文隶书" pitchFamily="0" charset="134"/>
              <a:ea typeface="华文隶书" pitchFamily="0" charset="134"/>
              <a:cs typeface="Calibri" pitchFamily="2" charset="0"/>
            </a:endParaRPr>
          </a:p>
          <a:p>
            <a:pPr marL="0" marR="0" indent="0" algn="ctr"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latin typeface="华文隶书" pitchFamily="0" charset="134"/>
                <a:ea typeface="华文隶书" pitchFamily="0" charset="134"/>
                <a:cs typeface="Calibri" pitchFamily="2" charset="0"/>
              </a:rPr>
              <a:t>——</a:t>
            </a:r>
            <a:r>
              <a:rPr lang="zh-cn" sz="3200" b="1">
                <a:solidFill>
                  <a:srgbClr val="C00000"/>
                </a:solidFill>
                <a:latin typeface="Arial" pitchFamily="2" charset="0"/>
                <a:ea typeface="Calibri" pitchFamily="2" charset="0"/>
                <a:cs typeface="Calibri" pitchFamily="2" charset="0"/>
              </a:rPr>
              <a:t>移动互联网时代财会类专业教学模式改革研讨会计划召开“财务会计专业的培训会议”</a:t>
            </a:r>
            <a:r>
              <a:rPr lang="en-us" sz="3200" b="1">
                <a:solidFill>
                  <a:srgbClr val="C00000"/>
                </a:solidFill>
                <a:latin typeface="Arial" pitchFamily="2" charset="0"/>
                <a:ea typeface="Calibri" pitchFamily="2" charset="0"/>
                <a:cs typeface="Calibri" pitchFamily="2" charset="0"/>
              </a:rPr>
              <a:t> </a:t>
            </a:r>
            <a:endParaRPr lang="en-us" sz="3200" b="1">
              <a:solidFill>
                <a:srgbClr val="C00000"/>
              </a:solidFill>
              <a:latin typeface="Arial" pitchFamily="2" charset="0"/>
              <a:ea typeface="Calibri" pitchFamily="2" charset="0"/>
              <a:cs typeface="Calibri" pitchFamily="2" charset="0"/>
            </a:endParaRPr>
          </a:p>
          <a:p>
            <a:pPr marL="342900" marR="0" indent="-342900" algn="l" defTabSz="914400">
              <a:lnSpc>
                <a:spcPct val="100000"/>
              </a:lnSpc>
              <a:spcBef>
                <a:spcPts val="0"/>
              </a:spcBef>
              <a:spcAft>
                <a:spcPts val="0"/>
              </a:spcAft>
              <a:buClrTx/>
              <a:buSzTx/>
              <a:buFont typeface="Wingdings" pitchFamily="0" charset="2"/>
              <a:buChar char="ü"/>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000" b="1"/>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000" b="1">
                <a:solidFill>
                  <a:srgbClr val="FF0000"/>
                </a:solidFill>
              </a:rPr>
              <a:t> </a:t>
            </a:r>
            <a:endParaRPr lang="en-us" sz="2400" b="1">
              <a:solidFill>
                <a:srgbClr val="FF0000"/>
              </a:solidFill>
            </a:endParaRPr>
          </a:p>
          <a:p>
            <a:pPr marL="342900" marR="0" indent="-342900" algn="l" defTabSz="914400">
              <a:lnSpc>
                <a:spcPct val="15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solidFill>
                  <a:srgbClr val="FF0000"/>
                </a:solidFill>
              </a:rPr>
              <a:t> </a:t>
            </a:r>
            <a:r>
              <a:rPr lang="zh-cn" sz="2400" b="1">
                <a:solidFill>
                  <a:srgbClr val="FF0000"/>
                </a:solidFill>
              </a:rPr>
              <a:t>时间：</a:t>
            </a:r>
            <a:r>
              <a:rPr lang="en-us" sz="2400" b="1">
                <a:solidFill>
                  <a:srgbClr val="FF0000"/>
                </a:solidFill>
              </a:rPr>
              <a:t>2018</a:t>
            </a:r>
            <a:r>
              <a:rPr lang="zh-cn" sz="2400" b="1">
                <a:solidFill>
                  <a:srgbClr val="FF0000"/>
                </a:solidFill>
              </a:rPr>
              <a:t>年</a:t>
            </a:r>
            <a:r>
              <a:rPr lang="en-us" sz="2400" b="1">
                <a:solidFill>
                  <a:srgbClr val="FF0000"/>
                </a:solidFill>
              </a:rPr>
              <a:t>5</a:t>
            </a:r>
            <a:r>
              <a:rPr lang="zh-cn" sz="2400" b="1">
                <a:solidFill>
                  <a:srgbClr val="FF0000"/>
                </a:solidFill>
              </a:rPr>
              <a:t>月</a:t>
            </a:r>
            <a:r>
              <a:rPr lang="en-us" sz="2400" b="1">
                <a:solidFill>
                  <a:srgbClr val="FF0000"/>
                </a:solidFill>
              </a:rPr>
              <a:t>25—26</a:t>
            </a:r>
            <a:r>
              <a:rPr lang="zh-cn" sz="2400" b="1">
                <a:solidFill>
                  <a:srgbClr val="FF0000"/>
                </a:solidFill>
              </a:rPr>
              <a:t>日</a:t>
            </a:r>
            <a:endParaRPr lang="zh-cn" sz="2400" b="1">
              <a:solidFill>
                <a:srgbClr val="FF0000"/>
              </a:solidFill>
            </a:endParaRPr>
          </a:p>
          <a:p>
            <a:pPr marL="342900" marR="0" indent="-342900" algn="l" defTabSz="914400">
              <a:lnSpc>
                <a:spcPct val="150000"/>
              </a:lnSpc>
              <a:spcBef>
                <a:spcPts val="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b="1">
                <a:solidFill>
                  <a:srgbClr val="FF0000"/>
                </a:solidFill>
              </a:rPr>
              <a:t> </a:t>
            </a:r>
            <a:r>
              <a:rPr lang="zh-cn" sz="2400" b="1">
                <a:solidFill>
                  <a:srgbClr val="FF0000"/>
                </a:solidFill>
              </a:rPr>
              <a:t>地点：石家庄市观和国际酒店</a:t>
            </a:r>
            <a:endParaRPr lang="en-us" sz="2800" b="1"/>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400" b="1"/>
          </a:p>
        </p:txBody>
      </p:sp>
      <p:pic>
        <p:nvPicPr>
          <p:cNvPr id="5" name="Picture 2" descr="C:\Users\WangY\Desktop\1526991290.pn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4ur2z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iyQAANERAAAqNQAAbCcAAAAAAAA="/>
              </a:ext>
            </a:extLst>
          </p:cNvPicPr>
          <p:nvPr/>
        </p:nvPicPr>
        <p:blipFill>
          <a:blip xmlns:r="http://schemas.openxmlformats.org/officeDocument/2006/relationships" r:embed="rId3"/>
          <a:stretch>
            <a:fillRect/>
          </a:stretch>
        </p:blipFill>
        <p:spPr>
          <a:xfrm>
            <a:off x="5940425" y="2896235"/>
            <a:ext cx="2701925" cy="3512185"/>
          </a:xfrm>
          <a:prstGeom prst="rect">
            <a:avLst/>
          </a:prstGeom>
          <a:noFill/>
          <a:ln w="9525" cap="flat" cmpd="sng" algn="ctr">
            <a:noFill/>
            <a:prstDash val="solid"/>
            <a:miter lim="800000"/>
            <a:headEnd type="none" w="med" len="med"/>
            <a:tailEnd type="none" w="med" len="med"/>
          </a:ln>
          <a:effectLst/>
        </p:spPr>
      </p:pic>
      <p:pic>
        <p:nvPicPr>
          <p:cNvPr id="6" name="图片模式1"/>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kvJW0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0xIAAH0CAADIFQAAUwcAAAAAAAA="/>
              </a:ext>
            </a:extLst>
          </p:cNvPicPr>
          <p:nvPr/>
        </p:nvPicPr>
        <p:blipFill>
          <a:blip xmlns:r="http://schemas.openxmlformats.org/officeDocument/2006/relationships" r:embed="rId4"/>
          <a:stretch>
            <a:fillRect/>
          </a:stretch>
        </p:blipFill>
        <p:spPr>
          <a:xfrm>
            <a:off x="3060065" y="404495"/>
            <a:ext cx="480695" cy="786130"/>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sp>
        <p:nvSpPr>
          <p:cNvPr id="3" name="内容占位符 2"/>
          <p:cNvSpPr>
            <a:spLocks noGrp="1" noChangeArrowheads="1"/>
            <a:extLst>
              <a:ext uri="smNativeData">
                <pr:smNativeData xmlns:pr="pr" val="SMDATA_12_3bQF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2AkAAHA1AACwJQAAAAAAAA=="/>
              </a:ext>
            </a:extLst>
          </p:cNvSpPr>
          <p:nvPr>
            <p:ph type="body" idx="1"/>
          </p:nvPr>
        </p:nvSpPr>
        <p:spPr>
          <a:xfrm>
            <a:off x="457200" y="1600200"/>
            <a:ext cx="8229600" cy="45262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pic>
        <p:nvPicPr>
          <p:cNvPr id="4" name="内容占位符 3"/>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ABXl/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AAAAAAAAAABAOAAAMCoAAAAAAAA="/>
              </a:ext>
            </a:extLst>
          </p:cNvPicPr>
          <p:nvPr/>
        </p:nvPicPr>
        <p:blipFill>
          <a:blip xmlns:r="http://schemas.openxmlformats.org/officeDocument/2006/relationships" r:embed="rId2"/>
          <a:stretch>
            <a:fillRect/>
          </a:stretch>
        </p:blipFill>
        <p:spPr>
          <a:xfrm>
            <a:off x="0" y="0"/>
            <a:ext cx="9144000" cy="6858000"/>
          </a:xfrm>
          <a:prstGeom prst="rect">
            <a:avLst/>
          </a:prstGeom>
          <a:noFill/>
          <a:ln w="9525" cap="flat" cmpd="sng" algn="ctr">
            <a:noFill/>
            <a:prstDash val="solid"/>
            <a:miter lim="800000"/>
            <a:headEnd type="none" w="med" len="med"/>
            <a:tailEnd type="none" w="med" len="med"/>
          </a:ln>
          <a:effectLst/>
        </p:spPr>
      </p:pic>
      <p:sp>
        <p:nvSpPr>
          <p:cNvPr id="5" name="TextBox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wEQAAbBYAAIskAAAoGwAAAAAAAA=="/>
              </a:ext>
            </a:extLst>
          </p:cNvSpPr>
          <p:nvPr/>
        </p:nvSpPr>
        <p:spPr>
          <a:xfrm>
            <a:off x="2915920" y="3644900"/>
            <a:ext cx="3024505" cy="7696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400" b="1"/>
              <a:t>     谢 谢！</a:t>
            </a:r>
            <a:endParaRPr lang="zh-cn" sz="4400" b="1"/>
          </a:p>
        </p:txBody>
      </p:sp>
      <p:sp>
        <p:nvSpPr>
          <p:cNvPr id="6" name="TextBox 5"/>
          <p:cNvSpPr>
            <a:extLst>
              <a:ext uri="smNativeData">
                <pr:smNativeData xmlns:pr="pr" val="SMDATA_12_3bQF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EgAAKBsAAKgjAABgHgAAAAAAAA=="/>
              </a:ext>
            </a:extLst>
          </p:cNvSpPr>
          <p:nvPr/>
        </p:nvSpPr>
        <p:spPr>
          <a:xfrm>
            <a:off x="3060065" y="4414520"/>
            <a:ext cx="2736215"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a:latin typeface="Segoe UI Symbol" pitchFamily="2" charset="0"/>
                <a:ea typeface="Segoe UI Symbol" pitchFamily="2" charset="0"/>
                <a:cs typeface="Calibri" pitchFamily="2" charset="0"/>
              </a:rPr>
              <a:t>Thanks.</a:t>
            </a:r>
            <a:endParaRPr lang="zh-cn" sz="2800">
              <a:latin typeface="Segoe UI Symbol"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SWP8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grpSp>
        <p:nvGrpSpPr>
          <p:cNvPr id="4" name="图示 7"/>
          <p:cNvGrpSpPr>
            <a:extLst>
              <a:ext uri="smNativeData">
                <pr:smNativeData xmlns:pr="pr" val="SMDATA_6_3bQFWxMAAAAlAAAAAQAAAA0AAAAAkAAAAEgAAACQAAAASAAAAAAAAAAAAAAAAAAAABcAAAAUAAAAAAAAAAAAAAD/fwAA/38AAAAAAAAJAAAABAAAAAAAAAAMAAAAEAAAAAAAAAAAAAAAAAAAAAAAAAAfAAAAVAAAAAAAAAAAAAAAAAAAAAAAAAAAAAAAAAAAAAAAAAAAAAAAAAAAAAAAAAAAAAAAAAAAAAAAAAAAAAAAAAAAAAAAAAAAAAAAAAAAAAAAAAAAAAAAAAAAACEAAAAYAAAAFAAAAN0GAABgAwAAti0AAPATAAAAAAAA"/>
              </a:ext>
            </a:extLst>
          </p:cNvGrpSpPr>
          <p:nvPr/>
        </p:nvGrpSpPr>
        <p:grpSpPr>
          <a:xfrm>
            <a:off x="1115695" y="548640"/>
            <a:ext cx="6315075" cy="2692400"/>
            <a:chOff x="1115695" y="548640"/>
            <a:chExt cx="6315075" cy="2692400"/>
          </a:xfrm>
        </p:grpSpPr>
        <p:grpSp>
          <p:nvGrpSpPr>
            <p:cNvPr id="23" name="组4"/>
            <p:cNvGrpSpPr>
              <a:extLst>
                <a:ext uri="smNativeData">
                  <pr:smNativeData xmlns:pr="pr" val="SMDATA_6_3bQFWxMAAAAlAAAAAQAAAA8BAAAAkAAAAEgAAACQAAAASAAAAAAAAAAAAAAAAAAAABcAAAAUAAAAAAAAAAAAAAD/fwAA/38AAAAAAAAJAAAABAAAAGrrBKYMAAAAEAAAAAAAAAAAAAAAAAAAAAAAAAAfAAAAVAAAAAAAAAAAAAAAAAAAAAAAAAAAAAAAAAAAAAAAAAAAAAAAAAAAAAAAAAAAAAAAAAAAAAAAAAAAAAAAAAAAAAAAAAAAAAAAAAAAAAAAAAAAAAAAAAAAACEAAAAYAAAAFAAAAN8GAAAuCAAAthIAACMLAAAAAAAA"/>
                </a:ext>
              </a:extLst>
            </p:cNvGrpSpPr>
            <p:nvPr/>
          </p:nvGrpSpPr>
          <p:grpSpPr>
            <a:xfrm>
              <a:off x="1116965" y="1329690"/>
              <a:ext cx="1924685" cy="480695"/>
              <a:chOff x="1116965" y="1329690"/>
              <a:chExt cx="1924685" cy="480695"/>
            </a:xfrm>
          </p:grpSpPr>
          <p:sp>
            <p:nvSpPr>
              <p:cNvPr id="25" name="自选图形7"/>
              <p:cNvSpPr>
                <a:extLst>
                  <a:ext uri="smNativeData">
                    <pr:smNativeData xmlns:pr="pr" val="SMDATA_12_3bQFWxMAAAAlAAAAZQAAAA0AAAAAOAAAADgAAAA4AAAAOAAAAAAAAAABAAAAAAAAAAEAAABQAAAAmpmZmZmZyT8AAAAAAADwvwAAAAAAAOA/AAAAAAAA4D8AAAAAAADgPwAAAAAAAOA/AAAAAAAA4D8AAAAAAADgPwAAAAAAAOA/AAAAAAAA4D8CAAAAjAAAAAEAAAAAAAAArQEB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PAAAAFgCAAAAAAAAAAAAAAAAAABdNwAAmwcAAGX4//8BAAAAAAAAAAEAAABkAAAAAAAAABQAAAC9HgAAAAAAACYAAAAAAAAAQ+H//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tAQEAAAAAAQAAAAAAAAAAAAAAAAAAAAAAAAAAAAAAAAAAAAAAAAAAAAAAAgAAAAAAAAADzMzMAMDA/wB/f38AAAAAAAAAAAAAAAAAAAAAAAAAAAAhAAAAGAAAABQAAADfBgAALggAALYSAAAjCwAAAAAAAA=="/>
                  </a:ext>
                </a:extLst>
              </p:cNvSpPr>
              <p:nvPr/>
            </p:nvSpPr>
            <p:spPr>
              <a:xfrm>
                <a:off x="1116965" y="1329690"/>
                <a:ext cx="1924685" cy="480695"/>
              </a:xfrm>
              <a:prstGeom prst="roundRect">
                <a:avLst>
                  <a:gd name="adj" fmla="val 10000"/>
                </a:avLst>
              </a:prstGeom>
              <a:solidFill>
                <a:srgbClr val="AD0101"/>
              </a:solidFill>
              <a:ln w="12700" cap="flat" cmpd="sng" algn="ctr">
                <a:noFill/>
                <a:prstDash val="solid"/>
                <a:miter lim="800000"/>
                <a:headEnd type="none" w="med" len="med"/>
                <a:tailEnd type="none" w="med" len="med"/>
              </a:ln>
              <a:effectLst/>
            </p:spPr>
          </p:sp>
          <p:sp>
            <p:nvSpPr>
              <p:cNvPr id="24" name="文本框5"/>
              <p:cNvSpPr txBox="1">
                <a:extLst>
                  <a:ext uri="smNativeData">
                    <pr:smNativeData xmlns:pr="pr" val="SMDATA_12_3bQFWxMAAAAlAAAAEgAAAA0AAAAAOAAAADgAAAA4AAAAO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1BgAARAgAAKASAAANCwAAAAAAAA=="/>
                  </a:ext>
                </a:extLst>
              </p:cNvSpPr>
              <p:nvPr/>
            </p:nvSpPr>
            <p:spPr>
              <a:xfrm>
                <a:off x="1130935" y="1343660"/>
                <a:ext cx="1896745" cy="452755"/>
              </a:xfrm>
              <a:prstGeom prst="rect">
                <a:avLst/>
              </a:prstGeom>
              <a:noFill/>
              <a:ln w="12700" cap="flat" cmpd="sng" algn="ctr">
                <a:noFill/>
                <a:prstDash val="solid"/>
                <a:miter lim="800000"/>
                <a:headEnd type="none" w="med" len="med"/>
                <a:tailEnd type="none" w="med" len="med"/>
              </a:ln>
              <a:effectLst/>
            </p:spPr>
            <p:txBody>
              <a:bodyPr vert="horz" wrap="square" lIns="35560" tIns="35560" rIns="35560" bIns="35560" numCol="1" anchor="ctr"/>
              <a:lstStyle/>
              <a:p>
                <a:pPr marL="0" marR="0" indent="0" algn="ctr" defTabSz="1244600">
                  <a:lnSpc>
                    <a:spcPct val="90000"/>
                  </a:lnSpc>
                  <a:spcBef>
                    <a:spcPts val="0"/>
                  </a:spcBef>
                  <a:spcAft>
                    <a:spcPts val="1175"/>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zh-cn" sz="2800" b="1">
                    <a:latin typeface="Times New Roman" pitchFamily="1" charset="0"/>
                    <a:ea typeface="宋体" pitchFamily="0" charset="134"/>
                    <a:cs typeface="Arial" pitchFamily="2" charset="0"/>
                  </a:rPr>
                  <a:t>学术顾问</a:t>
                </a:r>
                <a:endParaRPr lang="zh-cn" sz="2800" b="1">
                  <a:latin typeface="Times New Roman" pitchFamily="1" charset="0"/>
                  <a:ea typeface="宋体" pitchFamily="0" charset="134"/>
                  <a:cs typeface="Arial" pitchFamily="2" charset="0"/>
                </a:endParaRPr>
              </a:p>
            </p:txBody>
          </p:sp>
        </p:grpSp>
        <p:sp>
          <p:nvSpPr>
            <p:cNvPr id="22" name="自选图形6"/>
            <p:cNvSpPr>
              <a:extLst>
                <a:ext uri="smNativeData">
                  <pr:smNativeData xmlns:pr="pr" val="SMDATA_12_3bQFWxMAAAAlAAAAyAAAAA0AAAAAkAAAAEgAAACQAAAASAAAAAAAAAAAAAAAAAAAAAEAAABQAAAAAAAAAAAA4D/y0k1iEFjlPwAAAAAAAOA/AAAAAAAA4D8AAAAAAADgPwAAAAAAAOA/AAAAAAAA4D8AAAAAAADgPwAAAAAAAOA/AAAAAAAA4D8CAAAAjAAAAAEAAAAAAAAA0qys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PAAAAB0BAAAAAAAAAAAAAAAAAABdNwAAmwcAAGX4//8BAAAAAAAAAAEAAABkAAAAAAAAABQAAAC9HgAAAAAAACYAAAAAAAAAQ+H//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SrKwAAAAAAQAAAAAAAAAAAAAAAAAAAAAAAAAAAAAAAAAAAAAAAAAAAAAAAgAAAAAAAAADzMzMAMDA/wB/f38AAAAAAAAAAAAAAAAAAAAAAAAAAAAhAAAAGAAAABQAAACIDAAAZgsAAA0NAADqCwAAAAAAAA=="/>
                </a:ext>
              </a:extLst>
            </p:cNvSpPr>
            <p:nvPr/>
          </p:nvSpPr>
          <p:spPr>
            <a:xfrm rot="5400000">
              <a:off x="2037080" y="1852930"/>
              <a:ext cx="83820" cy="84455"/>
            </a:xfrm>
            <a:prstGeom prst="rightArrow">
              <a:avLst>
                <a:gd name="adj1" fmla="val 66700"/>
                <a:gd name="adj2" fmla="val 50000"/>
              </a:avLst>
            </a:prstGeom>
            <a:solidFill>
              <a:srgbClr val="D2ACAC"/>
            </a:solidFill>
            <a:ln w="12700" cap="flat" cmpd="sng" algn="ctr">
              <a:noFill/>
              <a:prstDash val="solid"/>
              <a:miter lim="800000"/>
              <a:headEnd type="none" w="med" len="med"/>
              <a:tailEnd type="none" w="med" len="med"/>
            </a:ln>
            <a:effectLst/>
          </p:spPr>
        </p:sp>
        <p:grpSp>
          <p:nvGrpSpPr>
            <p:cNvPr id="19" name="组5"/>
            <p:cNvGrpSpPr>
              <a:extLst>
                <a:ext uri="smNativeData">
                  <pr:smNativeData xmlns:pr="pr" val="SMDATA_6_3bQFW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8GAAAtDAAAthIAACIPAAAAAAAA"/>
                </a:ext>
              </a:extLst>
            </p:cNvGrpSpPr>
            <p:nvPr/>
          </p:nvGrpSpPr>
          <p:grpSpPr>
            <a:xfrm>
              <a:off x="1116965" y="1979295"/>
              <a:ext cx="1924685" cy="480695"/>
              <a:chOff x="1116965" y="1979295"/>
              <a:chExt cx="1924685" cy="480695"/>
            </a:xfrm>
          </p:grpSpPr>
          <p:sp>
            <p:nvSpPr>
              <p:cNvPr id="21" name="自选图形9"/>
              <p:cNvSpPr>
                <a:extLst>
                  <a:ext uri="smNativeData">
                    <pr:smNativeData xmlns:pr="pr" val="SMDATA_12_3bQFWxMAAAAlAAAAZQAAAA0AAAAANAAAADQAAAA0AAAANAAAAAAAAAABAAAAAAAAAAEAAABQAAAAmpmZmZmZyT8AAAAAAADwvwAAAAAAAOA/AAAAAAAA4D8AAAAAAADgPwAAAAAAAOA/AAAAAAAA4D8AAAAAAADgPwAAAAAAAOA/AAAAAAAA4D8CAAAAjAAAAAEAAAAAAAAA4s3NAP///wgLAAAAAAAAAAAAAAAAAAAAAAAAAAAAAAAAAAAAZAAAAAEAAABAAAAAAAAAAAAAAAAAAAAAAAAAAAAAAAAAAAAAAAAAAAAAAAAAAAAAAAAAAAAAAAAAAAAAAAAAAAAAAAAAAAAAAAAAAAAAAAAAAAAAAAAAAAAAAAAAAAAAFAAAADwAAAAAAAAAAAAAAAAAAAkUAAAAAQAAABQAAAAUAAAAFAAAAAEAAAAAAAAAZAAAAGQAAAAAAAAAZAAAAGQAAAAVAAAAYAAAAAAAAAAAAAAAPAAAAFgCAAAAAAAAAAAAAAAAAABdNwAAmwcAAGX4//8BAAAAAAAAAAEAAABkAAAAAAAAABQAAAC9HgAAAAAAACYAAAAAAAAAQ+H//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izc0AAAAAAQAAAAAAAAAAAAAAAAAAAAAAAAAAAAAAAAAAAAAAAAAAAAAAAgAAAAAAAAADzMzMAMDA/wB/f38AAAAAAAAAAAAAAAAAAAAAAAAAAAAhAAAAGAAAABQAAADfBgAALQwAALYSAAAiDwAAAAAAAA=="/>
                  </a:ext>
                </a:extLst>
              </p:cNvSpPr>
              <p:nvPr/>
            </p:nvSpPr>
            <p:spPr>
              <a:xfrm>
                <a:off x="1116965" y="1979295"/>
                <a:ext cx="1924685" cy="480695"/>
              </a:xfrm>
              <a:prstGeom prst="roundRect">
                <a:avLst>
                  <a:gd name="adj" fmla="val 10000"/>
                </a:avLst>
              </a:prstGeom>
              <a:solidFill>
                <a:srgbClr val="E2CDCD">
                  <a:alpha val="89000"/>
                </a:srgbClr>
              </a:solidFill>
              <a:ln w="12700" cap="flat" cmpd="sng" algn="ctr">
                <a:noFill/>
                <a:prstDash val="solid"/>
                <a:miter lim="800000"/>
                <a:headEnd type="none" w="med" len="med"/>
                <a:tailEnd type="none" w="med" len="med"/>
              </a:ln>
              <a:effectLst/>
            </p:spPr>
          </p:sp>
          <p:sp>
            <p:nvSpPr>
              <p:cNvPr id="20" name="文本框6"/>
              <p:cNvSpPr txBox="1">
                <a:extLst>
                  <a:ext uri="smNativeData">
                    <pr:smNativeData xmlns:pr="pr" val="SMDATA_12_3bQFWxMAAAAlAAAAEgAAAA0AAAAANAAAADQAAAA0AAAAN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1BgAAQwwAAKASAAAMDwAAAAAAAA=="/>
                  </a:ext>
                </a:extLst>
              </p:cNvSpPr>
              <p:nvPr/>
            </p:nvSpPr>
            <p:spPr>
              <a:xfrm>
                <a:off x="1130935" y="1993265"/>
                <a:ext cx="1896745" cy="452755"/>
              </a:xfrm>
              <a:prstGeom prst="rect">
                <a:avLst/>
              </a:prstGeom>
              <a:noFill/>
              <a:ln w="12700" cap="flat" cmpd="sng" algn="ctr">
                <a:noFill/>
                <a:prstDash val="solid"/>
                <a:miter lim="800000"/>
                <a:headEnd type="none" w="med" len="med"/>
                <a:tailEnd type="none" w="med" len="med"/>
              </a:ln>
              <a:effectLst/>
            </p:spPr>
            <p:txBody>
              <a:bodyPr vert="horz" wrap="square" lIns="33020" tIns="33020" rIns="33020" bIns="33020" numCol="1" anchor="ctr"/>
              <a:lstStyle/>
              <a:p>
                <a:pPr marL="0" marR="0" indent="0" algn="ctr" defTabSz="1155700">
                  <a:lnSpc>
                    <a:spcPct val="90000"/>
                  </a:lnSpc>
                  <a:spcBef>
                    <a:spcPts val="0"/>
                  </a:spcBef>
                  <a:spcAft>
                    <a:spcPts val="109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600">
                    <a:solidFill>
                      <a:srgbClr val="000000"/>
                    </a:solidFill>
                    <a:latin typeface="Times New Roman" pitchFamily="1" charset="0"/>
                    <a:ea typeface="宋体" pitchFamily="0" charset="134"/>
                    <a:cs typeface="Arial" pitchFamily="2" charset="0"/>
                  </a:rPr>
                  <a:t>2</a:t>
                </a:r>
                <a:r>
                  <a:rPr lang="zh-cn" sz="2600">
                    <a:solidFill>
                      <a:srgbClr val="000000"/>
                    </a:solidFill>
                    <a:latin typeface="Times New Roman" pitchFamily="1" charset="0"/>
                    <a:ea typeface="宋体" pitchFamily="0" charset="134"/>
                    <a:cs typeface="Arial" pitchFamily="2" charset="0"/>
                  </a:rPr>
                  <a:t>人</a:t>
                </a:r>
                <a:endParaRPr lang="zh-cn" sz="2600">
                  <a:solidFill>
                    <a:srgbClr val="000000"/>
                  </a:solidFill>
                  <a:latin typeface="Times New Roman" pitchFamily="1" charset="0"/>
                  <a:ea typeface="宋体" pitchFamily="0" charset="134"/>
                  <a:cs typeface="Arial" pitchFamily="2" charset="0"/>
                </a:endParaRPr>
              </a:p>
            </p:txBody>
          </p:sp>
        </p:grpSp>
        <p:grpSp>
          <p:nvGrpSpPr>
            <p:cNvPr id="16" name="组6"/>
            <p:cNvGrpSpPr>
              <a:extLst>
                <a:ext uri="smNativeData">
                  <pr:smNativeData xmlns:pr="pr" val="SMDATA_6_3bQFWxMAAAAlAAAAAQAAAA8BAAAAkAAAAEgAAACQAAAASAAAAAAAAAAAAAAAAAAAABcAAAAUAAAAAAAAAAAAAAD/fwAA/38AAAAAAAAJAAAABAAAAMe3878MAAAAEAAAAAAAAAAAAAAAAAAAAAAAAAAfAAAAVAAAAAAAAAAAAAAAAAAAAAAAAAAAAAAAAAAAAAAAAAAAAAAAAAAAAAAAAAAAAAAAAAAAAAAAAAAAAAAAAAAAAAAAAAAAAAAAAAAAAAAAAAAAAAAAAAAAACEAAAAYAAAAFAAAAF4UAABVCAAANSAAAEsLAAAAAAAA"/>
                </a:ext>
              </a:extLst>
            </p:cNvGrpSpPr>
            <p:nvPr/>
          </p:nvGrpSpPr>
          <p:grpSpPr>
            <a:xfrm>
              <a:off x="3310890" y="1354455"/>
              <a:ext cx="1924685" cy="481330"/>
              <a:chOff x="3310890" y="1354455"/>
              <a:chExt cx="1924685" cy="481330"/>
            </a:xfrm>
          </p:grpSpPr>
          <p:sp>
            <p:nvSpPr>
              <p:cNvPr id="18" name="自选图形8"/>
              <p:cNvSpPr>
                <a:extLst>
                  <a:ext uri="smNativeData">
                    <pr:smNativeData xmlns:pr="pr" val="SMDATA_12_3bQFWxMAAAAlAAAAZQAAAA0AAAAANAAAADQAAAA0AAAANAAAAAAAAAABAAAAAAAAAAEAAABQAAAAmpmZmZmZyT8AAAAAAADwvwAAAAAAAOA/AAAAAAAA4D8AAAAAAADgPwAAAAAAAOA/AAAAAAAA4D8AAAAAAADgPwAAAAAAAOA/AAAAAAAA4D8CAAAAjAAAAAEAAAAAAAAArQEB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PAAAAFgCAAAAAAAAAAAAAAAAAABdNwAAmwcAAGX4//8BAAAAAAAAAAEAAABkAAAAAAAAABQAAAC9HgAAAAAAACYAAAAAAAAAQ+H//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tAQEAAAAAAQAAAAAAAAAAAAAAAAAAAAAAAAAAAAAAAAAAAAAAAAAAAAAAAgAAAAAAAAADzMzMAMDA/wB/f38AAAAAAAAAAAAAAAAAAAAAAAAAAAAhAAAAGAAAABQAAABeFAAAVQgAADUgAABLCwAAAAAAAA=="/>
                  </a:ext>
                </a:extLst>
              </p:cNvSpPr>
              <p:nvPr/>
            </p:nvSpPr>
            <p:spPr>
              <a:xfrm>
                <a:off x="3310890" y="1354455"/>
                <a:ext cx="1924685" cy="481330"/>
              </a:xfrm>
              <a:prstGeom prst="roundRect">
                <a:avLst>
                  <a:gd name="adj" fmla="val 10000"/>
                </a:avLst>
              </a:prstGeom>
              <a:solidFill>
                <a:srgbClr val="AD0101"/>
              </a:solidFill>
              <a:ln w="12700" cap="flat" cmpd="sng" algn="ctr">
                <a:noFill/>
                <a:prstDash val="solid"/>
                <a:miter lim="800000"/>
                <a:headEnd type="none" w="med" len="med"/>
                <a:tailEnd type="none" w="med" len="med"/>
              </a:ln>
              <a:effectLst/>
            </p:spPr>
          </p:sp>
          <p:sp>
            <p:nvSpPr>
              <p:cNvPr id="17" name="文本框2"/>
              <p:cNvSpPr txBox="1">
                <a:extLst>
                  <a:ext uri="smNativeData">
                    <pr:smNativeData xmlns:pr="pr" val="SMDATA_12_3bQFWxMAAAAlAAAAEgAAAA0AAAAANAAAADQAAAA0AAAAN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0FAAAawgAAB8gAAA1CwAAAAAAAA=="/>
                  </a:ext>
                </a:extLst>
              </p:cNvSpPr>
              <p:nvPr/>
            </p:nvSpPr>
            <p:spPr>
              <a:xfrm>
                <a:off x="3324860" y="1368425"/>
                <a:ext cx="1896745" cy="453390"/>
              </a:xfrm>
              <a:prstGeom prst="rect">
                <a:avLst/>
              </a:prstGeom>
              <a:noFill/>
              <a:ln w="12700" cap="flat" cmpd="sng" algn="ctr">
                <a:noFill/>
                <a:prstDash val="solid"/>
                <a:miter lim="800000"/>
                <a:headEnd type="none" w="med" len="med"/>
                <a:tailEnd type="none" w="med" len="med"/>
              </a:ln>
              <a:effectLst/>
            </p:spPr>
            <p:txBody>
              <a:bodyPr vert="horz" wrap="square" lIns="33020" tIns="33020" rIns="33020" bIns="33020" numCol="1" anchor="ctr"/>
              <a:lstStyle/>
              <a:p>
                <a:pPr marL="0" marR="0" indent="0" algn="ctr" defTabSz="1155700">
                  <a:lnSpc>
                    <a:spcPct val="90000"/>
                  </a:lnSpc>
                  <a:spcBef>
                    <a:spcPts val="0"/>
                  </a:spcBef>
                  <a:spcAft>
                    <a:spcPts val="109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zh-cn" sz="2600" b="1">
                    <a:latin typeface="Times New Roman" pitchFamily="1" charset="0"/>
                    <a:ea typeface="宋体" pitchFamily="0" charset="134"/>
                    <a:cs typeface="Arial" pitchFamily="2" charset="0"/>
                  </a:rPr>
                  <a:t>常务编委</a:t>
                </a:r>
                <a:endParaRPr lang="zh-cn" sz="2600" b="1">
                  <a:latin typeface="Times New Roman" pitchFamily="1" charset="0"/>
                  <a:ea typeface="宋体" pitchFamily="0" charset="134"/>
                  <a:cs typeface="Arial" pitchFamily="2" charset="0"/>
                </a:endParaRPr>
              </a:p>
            </p:txBody>
          </p:sp>
        </p:grpSp>
        <p:sp>
          <p:nvSpPr>
            <p:cNvPr id="15" name="自选图形2"/>
            <p:cNvSpPr>
              <a:extLst>
                <a:ext uri="smNativeData">
                  <pr:smNativeData xmlns:pr="pr" val="SMDATA_12_3bQFWxMAAAAlAAAAyAAAAA0AAAAAkAAAAEgAAACQAAAASAAAAAAAAAAAAAAAAAAAAAEAAABQAAAAAAAAAAAA4D/y0k1iEFjlPwAAAAAAAOA/AAAAAAAA4D8AAAAAAADgPwAAAAAAAOA/AAAAAAAA4D8AAAAAAADgPwAAAAAAAOA/AAAAAAAA4D8CAAAAjAAAAAEAAAAAAAAA0qys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PAAAAB0BAAAAAAAAAAAAAAAAAABdNwAAmwcAAGX4//8BAAAAAAAAAAEAAABkAAAAAAAAABQAAAC9HgAAAAAAACYAAAAAAAAAQ+H//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SrKwAAAAAAQAAAAAAAAAAAAAAAAAAAAAAAAAAAAAAAAAAAAAAAAAAAAAAAgAAAAAAAAADzMzMAMDA/wB/f38AAAAAAAAAAAAAAAAAAAAAAAAAAAAhAAAAGAAAABQAAAAHGgAAgwsAAIwaAAD0CwAAAAAAAA=="/>
                </a:ext>
              </a:extLst>
            </p:cNvSpPr>
            <p:nvPr/>
          </p:nvSpPr>
          <p:spPr>
            <a:xfrm rot="5400000">
              <a:off x="4237355" y="1864995"/>
              <a:ext cx="71755" cy="84455"/>
            </a:xfrm>
            <a:prstGeom prst="rightArrow">
              <a:avLst>
                <a:gd name="adj1" fmla="val 66700"/>
                <a:gd name="adj2" fmla="val 50000"/>
              </a:avLst>
            </a:prstGeom>
            <a:solidFill>
              <a:srgbClr val="D2ACAC"/>
            </a:solidFill>
            <a:ln w="12700" cap="flat" cmpd="sng" algn="ctr">
              <a:noFill/>
              <a:prstDash val="solid"/>
              <a:miter lim="800000"/>
              <a:headEnd type="none" w="med" len="med"/>
              <a:tailEnd type="none" w="med" len="med"/>
            </a:ln>
            <a:effectLst/>
          </p:spPr>
        </p:sp>
        <p:grpSp>
          <p:nvGrpSpPr>
            <p:cNvPr id="12" name="组2"/>
            <p:cNvGrpSpPr>
              <a:extLst>
                <a:ext uri="smNativeData">
                  <pr:smNativeData xmlns:pr="pr" val="SMDATA_6_3bQFW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4UAAAtDAAANSAAACIPAAAAAAAA"/>
                </a:ext>
              </a:extLst>
            </p:cNvGrpSpPr>
            <p:nvPr/>
          </p:nvGrpSpPr>
          <p:grpSpPr>
            <a:xfrm>
              <a:off x="3310890" y="1979295"/>
              <a:ext cx="1924685" cy="480695"/>
              <a:chOff x="3310890" y="1979295"/>
              <a:chExt cx="1924685" cy="480695"/>
            </a:xfrm>
          </p:grpSpPr>
          <p:sp>
            <p:nvSpPr>
              <p:cNvPr id="14" name="自选图形1"/>
              <p:cNvSpPr>
                <a:extLst>
                  <a:ext uri="smNativeData">
                    <pr:smNativeData xmlns:pr="pr" val="SMDATA_12_3bQFWxMAAAAlAAAAZQAAAA0AAAAANAAAADQAAAA0AAAANAAAAAAAAAABAAAAAAAAAAEAAABQAAAAmpmZmZmZyT8AAAAAAADwvwAAAAAAAOA/AAAAAAAA4D8AAAAAAADgPwAAAAAAAOA/AAAAAAAA4D8AAAAAAADgPwAAAAAAAOA/AAAAAAAA4D8CAAAAjAAAAAEAAAAAAAAA4s3NAP///wgLAAAAAAAAAAAAAAAAAAAAAAAAAAAAAAAAAAAAZAAAAAEAAABAAAAAAAAAAAAAAAAAAAAAAAAAAAAAAAAAAAAAAAAAAAAAAAAAAAAAAAAAAAAAAAAAAAAAAAAAAAAAAAAAAAAAAAAAAAAAAAAAAAAAAAAAAAAAAAAAAAAAFAAAADwAAAAAAAAAAAAAAAAAAAkUAAAAAQAAABQAAAAUAAAAFAAAAAEAAAAAAAAAZAAAAGQAAAAAAAAAZAAAAGQAAAAVAAAAYAAAAAAAAAAAAAAAPAAAAFgCAAAAAAAAAAAAAAAAAABdNwAAmwcAAGX4//8BAAAAAAAAAAEAAABkAAAAAAAAABQAAAC9HgAAAAAAACYAAAAAAAAAQ+H//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izc0AAAAAAQAAAAAAAAAAAAAAAAAAAAAAAAAAAAAAAAAAAAAAAAAAAAAAAgAAAAAAAAADzMzMAMDA/wB/f38AAAAAAAAAAAAAAAAAAAAAAAAAAAAhAAAAGAAAABQAAABeFAAALQwAADUgAAAiDwAAAAAAAA=="/>
                  </a:ext>
                </a:extLst>
              </p:cNvSpPr>
              <p:nvPr/>
            </p:nvSpPr>
            <p:spPr>
              <a:xfrm>
                <a:off x="3310890" y="1979295"/>
                <a:ext cx="1924685" cy="480695"/>
              </a:xfrm>
              <a:prstGeom prst="roundRect">
                <a:avLst>
                  <a:gd name="adj" fmla="val 10000"/>
                </a:avLst>
              </a:prstGeom>
              <a:solidFill>
                <a:srgbClr val="E2CDCD">
                  <a:alpha val="89000"/>
                </a:srgbClr>
              </a:solidFill>
              <a:ln w="12700" cap="flat" cmpd="sng" algn="ctr">
                <a:noFill/>
                <a:prstDash val="solid"/>
                <a:miter lim="800000"/>
                <a:headEnd type="none" w="med" len="med"/>
                <a:tailEnd type="none" w="med" len="med"/>
              </a:ln>
              <a:effectLst/>
            </p:spPr>
          </p:sp>
          <p:sp>
            <p:nvSpPr>
              <p:cNvPr id="13" name="文本框1"/>
              <p:cNvSpPr txBox="1">
                <a:extLst>
                  <a:ext uri="smNativeData">
                    <pr:smNativeData xmlns:pr="pr" val="SMDATA_12_3bQFWxMAAAAlAAAAEgAAAA0AAAAANAAAADQAAAA0AAAAN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0FAAAQwwAAB8gAAAMDwAAAAAAAA=="/>
                  </a:ext>
                </a:extLst>
              </p:cNvSpPr>
              <p:nvPr/>
            </p:nvSpPr>
            <p:spPr>
              <a:xfrm>
                <a:off x="3324860" y="1993265"/>
                <a:ext cx="1896745" cy="452755"/>
              </a:xfrm>
              <a:prstGeom prst="rect">
                <a:avLst/>
              </a:prstGeom>
              <a:noFill/>
              <a:ln w="12700" cap="flat" cmpd="sng" algn="ctr">
                <a:noFill/>
                <a:prstDash val="solid"/>
                <a:miter lim="800000"/>
                <a:headEnd type="none" w="med" len="med"/>
                <a:tailEnd type="none" w="med" len="med"/>
              </a:ln>
              <a:effectLst/>
            </p:spPr>
            <p:txBody>
              <a:bodyPr vert="horz" wrap="square" lIns="33020" tIns="33020" rIns="33020" bIns="33020" numCol="1" anchor="ctr"/>
              <a:lstStyle/>
              <a:p>
                <a:pPr marL="0" marR="0" indent="0" algn="ctr" defTabSz="1155700">
                  <a:lnSpc>
                    <a:spcPct val="90000"/>
                  </a:lnSpc>
                  <a:spcBef>
                    <a:spcPts val="0"/>
                  </a:spcBef>
                  <a:spcAft>
                    <a:spcPts val="109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600">
                    <a:solidFill>
                      <a:srgbClr val="000000"/>
                    </a:solidFill>
                    <a:latin typeface="Times New Roman" pitchFamily="1" charset="0"/>
                    <a:ea typeface="宋体" pitchFamily="0" charset="134"/>
                    <a:cs typeface="Arial" pitchFamily="2" charset="0"/>
                  </a:rPr>
                  <a:t>25</a:t>
                </a:r>
                <a:r>
                  <a:rPr lang="zh-cn" sz="2600">
                    <a:solidFill>
                      <a:srgbClr val="000000"/>
                    </a:solidFill>
                    <a:latin typeface="Times New Roman" pitchFamily="1" charset="0"/>
                    <a:ea typeface="宋体" pitchFamily="0" charset="134"/>
                    <a:cs typeface="Arial" pitchFamily="2" charset="0"/>
                  </a:rPr>
                  <a:t>人</a:t>
                </a:r>
                <a:endParaRPr lang="zh-cn" sz="2600">
                  <a:solidFill>
                    <a:srgbClr val="000000"/>
                  </a:solidFill>
                  <a:latin typeface="Times New Roman" pitchFamily="1" charset="0"/>
                  <a:ea typeface="宋体" pitchFamily="0" charset="134"/>
                  <a:cs typeface="Arial" pitchFamily="2" charset="0"/>
                </a:endParaRPr>
              </a:p>
            </p:txBody>
          </p:sp>
        </p:grpSp>
        <p:grpSp>
          <p:nvGrpSpPr>
            <p:cNvPr id="9" name="组1"/>
            <p:cNvGrpSpPr>
              <a:extLst>
                <a:ext uri="smNativeData">
                  <pr:smNativeData xmlns:pr="pr" val="SMDATA_6_3bQFWxMAAAAlAAAAAQAAAA8BAAAAkAAAAEgAAACQAAAASAAAAAAAAAAAAAAAAAAAABcAAAAUAAAAAAAAAAAAAAD/fwAA/38AAAAAAAAJAAAABAAAANIsIq0MAAAAEAAAAAAAAAAAAAAAAAAAAAAAAAAfAAAAVAAAAAAAAAAAAAAAAAAAAAAAAAAAAAAAAAAAAAAAAAAAAAAAAAAAAAAAAAAAAAAAAAAAAAAAAAAAAAAAAAAAAAAAAAAAAAAAAAAAAAAAAAAAAAAAAAAAACEAAAAYAAAAFAAAAN0hAAAuCAAAtC0AACMLAAAAAAAA"/>
                </a:ext>
              </a:extLst>
            </p:cNvGrpSpPr>
            <p:nvPr/>
          </p:nvGrpSpPr>
          <p:grpSpPr>
            <a:xfrm>
              <a:off x="5504815" y="1329690"/>
              <a:ext cx="1924685" cy="480695"/>
              <a:chOff x="5504815" y="1329690"/>
              <a:chExt cx="1924685" cy="480695"/>
            </a:xfrm>
          </p:grpSpPr>
          <p:sp>
            <p:nvSpPr>
              <p:cNvPr id="11" name="自选图形4"/>
              <p:cNvSpPr>
                <a:extLst>
                  <a:ext uri="smNativeData">
                    <pr:smNativeData xmlns:pr="pr" val="SMDATA_12_3bQFWxMAAAAlAAAAZQAAAA0AAAAAOAAAADgAAAA4AAAAOAAAAAAAAAABAAAAAAAAAAEAAABQAAAAmpmZmZmZyT8AAAAAAADwvwAAAAAAAOA/AAAAAAAA4D8AAAAAAADgPwAAAAAAAOA/AAAAAAAA4D8AAAAAAADgPwAAAAAAAOA/AAAAAAAA4D8CAAAAjAAAAAEAAAAAAAAArQEB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PAAAAFgCAAAAAAAAAAAAAAAAAABdNwAAmwcAAGX4//8BAAAAAAAAAAEAAABkAAAAAAAAABQAAAC9HgAAAAAAACYAAAAAAAAAQ+H//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tAQEAAAAAAQAAAAAAAAAAAAAAAAAAAAAAAAAAAAAAAAAAAAAAAAAAAAAAAgAAAAAAAAADzMzMAMDA/wB/f38AAAAAAAAAAAAAAAAAAAAAAAAAAAAhAAAAGAAAABQAAADdIQAALggAALQtAAAjCwAAAAAAAA=="/>
                  </a:ext>
                </a:extLst>
              </p:cNvSpPr>
              <p:nvPr/>
            </p:nvSpPr>
            <p:spPr>
              <a:xfrm>
                <a:off x="5504815" y="1329690"/>
                <a:ext cx="1924685" cy="480695"/>
              </a:xfrm>
              <a:prstGeom prst="roundRect">
                <a:avLst>
                  <a:gd name="adj" fmla="val 10000"/>
                </a:avLst>
              </a:prstGeom>
              <a:solidFill>
                <a:srgbClr val="AD0101"/>
              </a:solidFill>
              <a:ln w="12700" cap="flat" cmpd="sng" algn="ctr">
                <a:noFill/>
                <a:prstDash val="solid"/>
                <a:miter lim="800000"/>
                <a:headEnd type="none" w="med" len="med"/>
                <a:tailEnd type="none" w="med" len="med"/>
              </a:ln>
              <a:effectLst/>
            </p:spPr>
          </p:sp>
          <p:sp>
            <p:nvSpPr>
              <p:cNvPr id="10" name="文本框4"/>
              <p:cNvSpPr txBox="1">
                <a:extLst>
                  <a:ext uri="smNativeData">
                    <pr:smNativeData xmlns:pr="pr" val="SMDATA_12_3bQFWxMAAAAlAAAAEgAAAA0AAAAAOAAAADgAAAA4AAAAO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zIQAARAgAAJ4tAAANCwAAAAAAAA=="/>
                  </a:ext>
                </a:extLst>
              </p:cNvSpPr>
              <p:nvPr/>
            </p:nvSpPr>
            <p:spPr>
              <a:xfrm>
                <a:off x="5518785" y="1343660"/>
                <a:ext cx="1896745" cy="452755"/>
              </a:xfrm>
              <a:prstGeom prst="rect">
                <a:avLst/>
              </a:prstGeom>
              <a:noFill/>
              <a:ln w="12700" cap="flat" cmpd="sng" algn="ctr">
                <a:noFill/>
                <a:prstDash val="solid"/>
                <a:miter lim="800000"/>
                <a:headEnd type="none" w="med" len="med"/>
                <a:tailEnd type="none" w="med" len="med"/>
              </a:ln>
              <a:effectLst/>
            </p:spPr>
            <p:txBody>
              <a:bodyPr vert="horz" wrap="square" lIns="35560" tIns="35560" rIns="35560" bIns="35560" numCol="1" anchor="ctr"/>
              <a:lstStyle/>
              <a:p>
                <a:pPr marL="0" marR="0" indent="0" algn="ctr" defTabSz="1244600">
                  <a:lnSpc>
                    <a:spcPct val="90000"/>
                  </a:lnSpc>
                  <a:spcBef>
                    <a:spcPts val="0"/>
                  </a:spcBef>
                  <a:spcAft>
                    <a:spcPts val="1175"/>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r>
                  <a:rPr lang="zh-cn" sz="2800" b="1">
                    <a:latin typeface="Times New Roman" pitchFamily="1" charset="0"/>
                    <a:ea typeface="宋体" pitchFamily="0" charset="134"/>
                    <a:cs typeface="Arial" pitchFamily="2" charset="0"/>
                  </a:rPr>
                  <a:t>编委</a:t>
                </a:r>
                <a:endParaRPr lang="zh-cn" sz="2800" b="1">
                  <a:latin typeface="Times New Roman" pitchFamily="1" charset="0"/>
                  <a:ea typeface="宋体" pitchFamily="0" charset="134"/>
                  <a:cs typeface="Arial" pitchFamily="2" charset="0"/>
                </a:endParaRPr>
              </a:p>
            </p:txBody>
          </p:sp>
        </p:grpSp>
        <p:sp>
          <p:nvSpPr>
            <p:cNvPr id="8" name="自选图形5"/>
            <p:cNvSpPr>
              <a:extLst>
                <a:ext uri="smNativeData">
                  <pr:smNativeData xmlns:pr="pr" val="SMDATA_12_3bQFWxMAAAAlAAAAyAAAAA0AAAAAkAAAAEgAAACQAAAASAAAAAAAAAAAAAAAAAAAAAEAAABQAAAAAAAAAAAA4D/y0k1iEFjlPwAAAAAAAOA/AAAAAAAA4D8AAAAAAADgPwAAAAAAAOA/AAAAAAAA4D8AAAAAAADgPwAAAAAAAOA/AAAAAAAA4D8CAAAAjAAAAAEAAAAAAAAA0qys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PAAAAB0BAAAAAAAAAAAAAAAAAABdNwAAmwcAAGX4//8BAAAAAAAAAAEAAABkAAAAAAAAABQAAAC9HgAAAAAAACYAAAAAAAAAQ+H//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SrKwAAAAAAQAAAAAAAAAAAAAAAAAAAAAAAAAAAAAAAAAAAAAAAAAAAAAAAgAAAAAAAAADzMzMAMDA/wB/f38AAAAAAAAAAAAAAAAAAAAAAAAAAAAhAAAAGAAAABQAAACGJwAAZgsAAAsoAADqCwAAAAAAAA=="/>
                </a:ext>
              </a:extLst>
            </p:cNvSpPr>
            <p:nvPr/>
          </p:nvSpPr>
          <p:spPr>
            <a:xfrm rot="5400000">
              <a:off x="6424930" y="1852930"/>
              <a:ext cx="83820" cy="84455"/>
            </a:xfrm>
            <a:prstGeom prst="rightArrow">
              <a:avLst>
                <a:gd name="adj1" fmla="val 66700"/>
                <a:gd name="adj2" fmla="val 50000"/>
              </a:avLst>
            </a:prstGeom>
            <a:solidFill>
              <a:srgbClr val="D2ACAC"/>
            </a:solidFill>
            <a:ln w="12700" cap="flat" cmpd="sng" algn="ctr">
              <a:noFill/>
              <a:prstDash val="solid"/>
              <a:miter lim="800000"/>
              <a:headEnd type="none" w="med" len="med"/>
              <a:tailEnd type="none" w="med" len="med"/>
            </a:ln>
            <a:effectLst/>
          </p:spPr>
        </p:sp>
        <p:grpSp>
          <p:nvGrpSpPr>
            <p:cNvPr id="5" name="组3"/>
            <p:cNvGrpSpPr>
              <a:extLst>
                <a:ext uri="smNativeData">
                  <pr:smNativeData xmlns:pr="pr" val="SMDATA_6_3bQFW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0hAAAtDAAAtC0AACIPAAAAAAAA"/>
                </a:ext>
              </a:extLst>
            </p:cNvGrpSpPr>
            <p:nvPr/>
          </p:nvGrpSpPr>
          <p:grpSpPr>
            <a:xfrm>
              <a:off x="5504815" y="1979295"/>
              <a:ext cx="1924685" cy="480695"/>
              <a:chOff x="5504815" y="1979295"/>
              <a:chExt cx="1924685" cy="480695"/>
            </a:xfrm>
          </p:grpSpPr>
          <p:sp>
            <p:nvSpPr>
              <p:cNvPr id="7" name="自选图形3"/>
              <p:cNvSpPr>
                <a:extLst>
                  <a:ext uri="smNativeData">
                    <pr:smNativeData xmlns:pr="pr" val="SMDATA_12_3bQFWxMAAAAlAAAAZQAAAA0AAAAANAAAADQAAAA0AAAANAAAAAAAAAABAAAAAAAAAAEAAABQAAAAmpmZmZmZyT8AAAAAAADwvwAAAAAAAOA/AAAAAAAA4D8AAAAAAADgPwAAAAAAAOA/AAAAAAAA4D8AAAAAAADgPwAAAAAAAOA/AAAAAAAA4D8CAAAAjAAAAAEAAAAAAAAA4s3NAP///wgLAAAAAAAAAAAAAAAAAAAAAAAAAAAAAAAAAAAAZAAAAAEAAABAAAAAAAAAAAAAAAAAAAAAAAAAAAAAAAAAAAAAAAAAAAAAAAAAAAAAAAAAAAAAAAAAAAAAAAAAAAAAAAAAAAAAAAAAAAAAAAAAAAAAAAAAAAAAAAAAAAAAFAAAADwAAAAAAAAAAAAAAAAAAAkUAAAAAQAAABQAAAAUAAAAFAAAAAEAAAAAAAAAZAAAAGQAAAAAAAAAZAAAAGQAAAAVAAAAYAAAAAAAAAAAAAAAPAAAAFgCAAAAAAAAAAAAAAAAAABdNwAAmwcAAGX4//8BAAAAAAAAAAEAAABkAAAAAAAAABQAAAC9HgAAAAAAACYAAAAAAAAAQ+H//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izc0AAAAAAQAAAAAAAAAAAAAAAAAAAAAAAAAAAAAAAAAAAAAAAAAAAAAAAgAAAAAAAAADzMzMAMDA/wB/f38AAAAAAAAAAAAAAAAAAAAAAAAAAAAhAAAAGAAAABQAAADdIQAALQwAALQtAAAiDwAAAAAAAA=="/>
                  </a:ext>
                </a:extLst>
              </p:cNvSpPr>
              <p:nvPr/>
            </p:nvSpPr>
            <p:spPr>
              <a:xfrm>
                <a:off x="5504815" y="1979295"/>
                <a:ext cx="1924685" cy="480695"/>
              </a:xfrm>
              <a:prstGeom prst="roundRect">
                <a:avLst>
                  <a:gd name="adj" fmla="val 10000"/>
                </a:avLst>
              </a:prstGeom>
              <a:solidFill>
                <a:srgbClr val="E2CDCD">
                  <a:alpha val="89000"/>
                </a:srgbClr>
              </a:solidFill>
              <a:ln w="12700" cap="flat" cmpd="sng" algn="ctr">
                <a:noFill/>
                <a:prstDash val="solid"/>
                <a:miter lim="800000"/>
                <a:headEnd type="none" w="med" len="med"/>
                <a:tailEnd type="none" w="med" len="med"/>
              </a:ln>
              <a:effectLst/>
            </p:spPr>
          </p:sp>
          <p:sp>
            <p:nvSpPr>
              <p:cNvPr id="6" name="文本框3"/>
              <p:cNvSpPr txBox="1">
                <a:extLst>
                  <a:ext uri="smNativeData">
                    <pr:smNativeData xmlns:pr="pr" val="SMDATA_12_3bQFWxMAAAAlAAAAEgAAAA0AAAAANAAAADQAAAA0AAAAN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zIQAAQwwAAJ4tAAAMDwAAAAAAAA=="/>
                  </a:ext>
                </a:extLst>
              </p:cNvSpPr>
              <p:nvPr/>
            </p:nvSpPr>
            <p:spPr>
              <a:xfrm>
                <a:off x="5518785" y="1993265"/>
                <a:ext cx="1896745" cy="452755"/>
              </a:xfrm>
              <a:prstGeom prst="rect">
                <a:avLst/>
              </a:prstGeom>
              <a:noFill/>
              <a:ln w="12700" cap="flat" cmpd="sng" algn="ctr">
                <a:noFill/>
                <a:prstDash val="solid"/>
                <a:miter lim="800000"/>
                <a:headEnd type="none" w="med" len="med"/>
                <a:tailEnd type="none" w="med" len="med"/>
              </a:ln>
              <a:effectLst/>
            </p:spPr>
            <p:txBody>
              <a:bodyPr vert="horz" wrap="square" lIns="33020" tIns="33020" rIns="33020" bIns="33020" numCol="1" anchor="ctr"/>
              <a:lstStyle/>
              <a:p>
                <a:pPr marL="0" marR="0" indent="0" algn="ctr" defTabSz="1155700">
                  <a:lnSpc>
                    <a:spcPct val="90000"/>
                  </a:lnSpc>
                  <a:spcBef>
                    <a:spcPts val="0"/>
                  </a:spcBef>
                  <a:spcAft>
                    <a:spcPts val="109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600">
                    <a:solidFill>
                      <a:srgbClr val="000000"/>
                    </a:solidFill>
                    <a:latin typeface="Times New Roman" pitchFamily="1" charset="0"/>
                    <a:ea typeface="宋体" pitchFamily="0" charset="134"/>
                    <a:cs typeface="Arial" pitchFamily="2" charset="0"/>
                  </a:rPr>
                  <a:t>46</a:t>
                </a:r>
                <a:r>
                  <a:rPr lang="zh-cn" sz="2600">
                    <a:solidFill>
                      <a:srgbClr val="000000"/>
                    </a:solidFill>
                    <a:latin typeface="Times New Roman" pitchFamily="1" charset="0"/>
                    <a:ea typeface="宋体" pitchFamily="0" charset="134"/>
                    <a:cs typeface="Arial" pitchFamily="2" charset="0"/>
                  </a:rPr>
                  <a:t>人</a:t>
                </a:r>
                <a:endParaRPr lang="zh-cn" sz="2600">
                  <a:solidFill>
                    <a:srgbClr val="000000"/>
                  </a:solidFill>
                  <a:latin typeface="Times New Roman" pitchFamily="1" charset="0"/>
                  <a:ea typeface="宋体" pitchFamily="0" charset="134"/>
                  <a:cs typeface="Arial" pitchFamily="2" charset="0"/>
                </a:endParaRPr>
              </a:p>
            </p:txBody>
          </p:sp>
        </p:grpSp>
      </p:grpSp>
      <p:pic>
        <p:nvPicPr>
          <p:cNvPr id="26" name="Picture 2" descr="C:\Users\WangY\Desktop\微信\教师资格\素材\封面陈设1.jpg"/>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WLNTz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NQQAAHASAAAFNAAAlycAAAAAAAA="/>
              </a:ext>
            </a:extLst>
          </p:cNvPicPr>
          <p:nvPr/>
        </p:nvPicPr>
        <p:blipFill>
          <a:blip xmlns:r="http://schemas.openxmlformats.org/officeDocument/2006/relationships" r:embed="rId3"/>
          <a:stretch>
            <a:fillRect/>
          </a:stretch>
        </p:blipFill>
        <p:spPr>
          <a:xfrm>
            <a:off x="683895" y="2997200"/>
            <a:ext cx="7772400" cy="3438525"/>
          </a:xfrm>
          <a:prstGeom prst="rect">
            <a:avLst/>
          </a:prstGeom>
          <a:noFill/>
          <a:ln w="9525" cap="flat" cmpd="sng" algn="ctr">
            <a:noFill/>
            <a:prstDash val="solid"/>
            <a:miter lim="800000"/>
            <a:headEnd type="none" w="med" len="med"/>
            <a:tailEnd type="none" w="med" len="med"/>
          </a:ln>
          <a:effectLst/>
        </p:spPr>
      </p:pic>
      <p:sp>
        <p:nvSpPr>
          <p:cNvPr id="27" name="页脚占位符 8"/>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icAAAglAABZKQAAAAAAAA=="/>
              </a:ext>
            </a:extLst>
          </p:cNvSpPr>
          <p:nvPr>
            <p:ph type="ftr" sz="quarter" idx="4294967295"/>
          </p:nvPr>
        </p:nvSpPr>
        <p:spPr>
          <a:xfrm>
            <a:off x="3124200" y="6356350"/>
            <a:ext cx="2895600" cy="3651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Z0yFT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wAATQIAAO40AABNKQAAAAAAAA=="/>
              </a:ext>
            </a:extLst>
          </p:cNvSpPr>
          <p:nvPr/>
        </p:nvSpPr>
        <p:spPr>
          <a:xfrm>
            <a:off x="611505" y="374015"/>
            <a:ext cx="7992745" cy="63398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t>“国家教师资格考试指导教材”编委会</a:t>
            </a:r>
            <a:endParaRPr lang="zh-cn" sz="28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b="1"/>
              <a:t>学术顾问</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丁</a:t>
            </a:r>
            <a:r>
              <a:rPr lang="en-us" sz="2000"/>
              <a:t>     </a:t>
            </a:r>
            <a:r>
              <a:rPr lang="zh-cn" sz="2000"/>
              <a:t>钢</a:t>
            </a:r>
            <a:r>
              <a:rPr lang="en-us" sz="2000"/>
              <a:t>  </a:t>
            </a:r>
            <a:r>
              <a:rPr lang="zh-cn" sz="2000"/>
              <a:t>华东师范大学终身教授，华东师范大学教育高等研究院院长，</a:t>
            </a:r>
            <a:endParaRPr lang="en-us"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000"/>
              <a:t>                </a:t>
            </a:r>
            <a:r>
              <a:rPr lang="zh-cn" sz="2000"/>
              <a:t>中国教育学会副会长</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陈向明</a:t>
            </a:r>
            <a:r>
              <a:rPr lang="en-us" sz="2000"/>
              <a:t>  </a:t>
            </a:r>
            <a:r>
              <a:rPr lang="zh-cn" sz="2000"/>
              <a:t>北京大学教育学院教授，学术委员会主任，</a:t>
            </a:r>
            <a:endParaRPr lang="en-us"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000"/>
              <a:t>                </a:t>
            </a:r>
            <a:r>
              <a:rPr lang="zh-cn" sz="2000"/>
              <a:t>基础教育与教师教育研究中心主任</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b="1"/>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b="1"/>
              <a:t>常务编委（按姓名拼音排序）</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蔡</a:t>
            </a:r>
            <a:r>
              <a:rPr lang="en-us" sz="2000"/>
              <a:t>     </a:t>
            </a:r>
            <a:r>
              <a:rPr lang="zh-cn" sz="2000"/>
              <a:t>春</a:t>
            </a:r>
            <a:r>
              <a:rPr lang="en-us" sz="2000"/>
              <a:t>  </a:t>
            </a:r>
            <a:r>
              <a:rPr lang="zh-cn" sz="2000"/>
              <a:t>首都师范大学教育学院副院长，教授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陈建华</a:t>
            </a:r>
            <a:r>
              <a:rPr lang="en-us" sz="2000"/>
              <a:t>  </a:t>
            </a:r>
            <a:r>
              <a:rPr lang="zh-cn" sz="2000"/>
              <a:t>上海师范大学教育学系主任，教授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傅建明</a:t>
            </a:r>
            <a:r>
              <a:rPr lang="en-us" sz="2000"/>
              <a:t>  </a:t>
            </a:r>
            <a:r>
              <a:rPr lang="zh-cn" sz="2000"/>
              <a:t>浙江师范大学教师教育学院教授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葛明贵</a:t>
            </a:r>
            <a:r>
              <a:rPr lang="en-us" sz="2000"/>
              <a:t>  </a:t>
            </a:r>
            <a:r>
              <a:rPr lang="zh-cn" sz="2000"/>
              <a:t>安徽师范大学教育科学学院院长，教授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郝文武</a:t>
            </a:r>
            <a:r>
              <a:rPr lang="en-us" sz="2000"/>
              <a:t>  </a:t>
            </a:r>
            <a:r>
              <a:rPr lang="zh-cn" sz="2000"/>
              <a:t>陕西师范大学教育学院教授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何兆华</a:t>
            </a:r>
            <a:r>
              <a:rPr lang="en-us" sz="2000"/>
              <a:t>  </a:t>
            </a:r>
            <a:r>
              <a:rPr lang="zh-cn" sz="2000"/>
              <a:t>陕西学前师范学院教务处处长，教授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洪</a:t>
            </a:r>
            <a:r>
              <a:rPr lang="en-us" sz="2000"/>
              <a:t>    </a:t>
            </a:r>
            <a:r>
              <a:rPr lang="zh-cn" sz="2000"/>
              <a:t>明</a:t>
            </a:r>
            <a:r>
              <a:rPr lang="en-us" sz="2000"/>
              <a:t>  </a:t>
            </a:r>
            <a:r>
              <a:rPr lang="zh-cn" sz="2000"/>
              <a:t>福建师范大学教育学院副院长，教授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侯怀银</a:t>
            </a:r>
            <a:r>
              <a:rPr lang="en-us" sz="2000"/>
              <a:t>  </a:t>
            </a:r>
            <a:r>
              <a:rPr lang="zh-cn" sz="2000"/>
              <a:t>山西大学教育科学学院院长，教授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胡金平</a:t>
            </a:r>
            <a:r>
              <a:rPr lang="en-us" sz="2000"/>
              <a:t>  </a:t>
            </a:r>
            <a:r>
              <a:rPr lang="zh-cn" sz="2000"/>
              <a:t>南京师范大学教育科学学院副院长，教授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李松林</a:t>
            </a:r>
            <a:r>
              <a:rPr lang="en-us" sz="2000"/>
              <a:t>  </a:t>
            </a:r>
            <a:r>
              <a:rPr lang="zh-cn" sz="2000"/>
              <a:t>四川师范大学教育科学学院副院长，教授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刘云杉</a:t>
            </a:r>
            <a:r>
              <a:rPr lang="en-us" sz="2000"/>
              <a:t>  </a:t>
            </a:r>
            <a:r>
              <a:rPr lang="zh-cn" sz="2000"/>
              <a:t>北京大学教育学院副院长，教授</a:t>
            </a:r>
            <a:endParaRPr lang="zh-cn" sz="20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龙宝新</a:t>
            </a:r>
            <a:r>
              <a:rPr lang="en-us" sz="2000"/>
              <a:t>  </a:t>
            </a:r>
            <a:r>
              <a:rPr lang="zh-cn" sz="2000"/>
              <a:t>陕西师范大学教育学院副院长</a:t>
            </a:r>
            <a:endParaRPr lang="zh-cn" sz="2000"/>
          </a:p>
        </p:txBody>
      </p:sp>
      <p:sp>
        <p:nvSpPr>
          <p:cNvPr id="5"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icAAAglAABZKQAAAAAAAA=="/>
              </a:ext>
            </a:extLst>
          </p:cNvSpPr>
          <p:nvPr>
            <p:ph type="ftr" sz="quarter" idx="4294967295"/>
          </p:nvPr>
        </p:nvSpPr>
        <p:spPr>
          <a:xfrm>
            <a:off x="3124200" y="6356350"/>
            <a:ext cx="2895600" cy="3651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EeqaZ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BAAA7wIAAH00AACUJQAAAAAAAA=="/>
              </a:ext>
            </a:extLst>
          </p:cNvSpPr>
          <p:nvPr/>
        </p:nvSpPr>
        <p:spPr>
          <a:xfrm>
            <a:off x="755650" y="476885"/>
            <a:ext cx="7776845" cy="56318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卢晓中  华南师范大学教育科学学院院长，教授</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孟繁胜</a:t>
            </a:r>
            <a:r>
              <a:rPr lang="en-us" sz="2400"/>
              <a:t>   </a:t>
            </a:r>
            <a:r>
              <a:rPr lang="zh-cn" sz="2400"/>
              <a:t>东北师范大学教育学部副部长</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瞿亚红</a:t>
            </a:r>
            <a:r>
              <a:rPr lang="en-us" sz="2400"/>
              <a:t>  </a:t>
            </a:r>
            <a:r>
              <a:rPr lang="zh-cn" sz="2400"/>
              <a:t>重庆师范大学教育科学学院副院长</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桑青松</a:t>
            </a:r>
            <a:r>
              <a:rPr lang="en-us" sz="2400"/>
              <a:t>  </a:t>
            </a:r>
            <a:r>
              <a:rPr lang="zh-cn" sz="2400"/>
              <a:t>安徽师范大学教育科学学院副院长，教授</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唐汉卫</a:t>
            </a:r>
            <a:r>
              <a:rPr lang="en-us" sz="2400"/>
              <a:t>  </a:t>
            </a:r>
            <a:r>
              <a:rPr lang="zh-cn" sz="2400"/>
              <a:t>山东师范大学教育学院院长，教授</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王凤秋</a:t>
            </a:r>
            <a:r>
              <a:rPr lang="en-us" sz="2400"/>
              <a:t>  </a:t>
            </a:r>
            <a:r>
              <a:rPr lang="zh-cn" sz="2400"/>
              <a:t>哈尔滨师范大学教育科学学院副院长，教授 </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吴刚平</a:t>
            </a:r>
            <a:r>
              <a:rPr lang="en-us" sz="2400"/>
              <a:t>  </a:t>
            </a:r>
            <a:r>
              <a:rPr lang="zh-cn" sz="2400"/>
              <a:t>华东师范大学教育科学学院教授</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肖</a:t>
            </a:r>
            <a:r>
              <a:rPr lang="en-us" sz="2400"/>
              <a:t>   </a:t>
            </a:r>
            <a:r>
              <a:rPr lang="zh-cn" sz="2400"/>
              <a:t>川</a:t>
            </a:r>
            <a:r>
              <a:rPr lang="en-us" sz="2400"/>
              <a:t>  </a:t>
            </a:r>
            <a:r>
              <a:rPr lang="zh-cn" sz="2400"/>
              <a:t>北京师范大学教育学部教授</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肖庆伟</a:t>
            </a:r>
            <a:r>
              <a:rPr lang="en-us" sz="2400"/>
              <a:t>  </a:t>
            </a:r>
            <a:r>
              <a:rPr lang="zh-cn" sz="2400"/>
              <a:t>闽南师范大学副校长，教授</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杨立范</a:t>
            </a:r>
            <a:r>
              <a:rPr lang="en-us" sz="2400"/>
              <a:t>  </a:t>
            </a:r>
            <a:r>
              <a:rPr lang="zh-cn" sz="2400"/>
              <a:t>北京大学出版社副总编辑，编审</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张景斌</a:t>
            </a:r>
            <a:r>
              <a:rPr lang="en-us" sz="2400"/>
              <a:t>  </a:t>
            </a:r>
            <a:r>
              <a:rPr lang="zh-cn" sz="2400"/>
              <a:t>首都师范大学教育学院副院长，教授</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钟毅平</a:t>
            </a:r>
            <a:r>
              <a:rPr lang="en-us" sz="2400"/>
              <a:t>  </a:t>
            </a:r>
            <a:r>
              <a:rPr lang="zh-cn" sz="2400"/>
              <a:t>湖南师范大学教育科学学院院长，教授</a:t>
            </a:r>
            <a:endParaRPr lang="zh-cn"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朱德全</a:t>
            </a:r>
            <a:r>
              <a:rPr lang="en-us" sz="2400"/>
              <a:t>  </a:t>
            </a:r>
            <a:r>
              <a:rPr lang="zh-cn" sz="2400"/>
              <a:t>西南大学教育学部部长，教授</a:t>
            </a:r>
            <a:endParaRPr lang="en-us"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其他编委</a:t>
            </a:r>
            <a:r>
              <a:rPr lang="en-us" sz="2400"/>
              <a:t>(</a:t>
            </a:r>
            <a:r>
              <a:rPr lang="zh-cn" sz="2400"/>
              <a:t>略</a:t>
            </a:r>
            <a:r>
              <a:rPr lang="en-us" sz="2400"/>
              <a:t>)</a:t>
            </a:r>
            <a:endParaRPr lang="zh-cn" sz="2400"/>
          </a:p>
        </p:txBody>
      </p:sp>
      <p:sp>
        <p:nvSpPr>
          <p:cNvPr id="5" name="左箭头 4">
            <a:hlinkClick r:id="rId3" action="ppaction://hlinksldjump"/>
          </p:cNvPr>
          <p:cNvSpPr>
            <a:extLst>
              <a:ext uri="smNativeData">
                <pr:smNativeData xmlns:pr="pr" val="SMDATA_12_3bQFWxMAAAAlAAAAyQAAAA0AAAAAkAAAAEgAAACQAAAASAAAAAAAAAABAAAAAAAAAAEAAABQAAAAHDgnVYxv4j8AAAAAAADgPwAAAAAAAOA/AAAAAAAA4D8AAAAAAADgPwAAAAAAAOA/AAAAAAAA4D8AAAAAAADgPwAAAAAAAOA/AAAAAAAA4D8CAAAAjAAAAAEAAAAAAAAAT4G9DP///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AAAAQAAAAAAAAAAAAAAAAAAAAAAAAAAAAAAAAAAAAAAAAAAO2CMAH9/fwAAAAADzMzMAMDA/wB/f38AAAAAAAAAAAAAAAAAAAAAAAAAAAAhAAAAGAAAABQAAAAsLwAAlCUAALcyAACWKAAAAAAAAA=="/>
              </a:ext>
            </a:extLst>
          </p:cNvSpPr>
          <p:nvPr/>
        </p:nvSpPr>
        <p:spPr>
          <a:xfrm>
            <a:off x="7668260" y="6108700"/>
            <a:ext cx="575945" cy="488950"/>
          </a:xfrm>
          <a:prstGeom prst="leftArrow">
            <a:avLst>
              <a:gd name="adj1" fmla="val 50000"/>
              <a:gd name="adj2" fmla="val 49930"/>
            </a:avLst>
          </a:prstGeom>
          <a:solidFill>
            <a:schemeClr val="accent1"/>
          </a:solidFill>
          <a:ln w="25400" cap="flat" cmpd="sng" algn="ctr">
            <a:solidFill>
              <a:srgbClr val="3B608C"/>
            </a:solidFill>
            <a:prstDash val="solid"/>
            <a:miter lim="800000"/>
            <a:headEnd type="none" w="med" len="med"/>
            <a:tailEnd type="none" w="med" len="med"/>
          </a:ln>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
        <p:nvSpPr>
          <p:cNvPr id="6" name="页脚占位符 5"/>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icAAAglAABZKQAAAAAAAA=="/>
              </a:ext>
            </a:extLst>
          </p:cNvSpPr>
          <p:nvPr>
            <p:ph type="ftr" sz="quarter" idx="4294967295"/>
          </p:nvPr>
        </p:nvSpPr>
        <p:spPr>
          <a:xfrm>
            <a:off x="3124200" y="6356350"/>
            <a:ext cx="2895600" cy="3651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ftNNn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EAAAAC4AAABQOAAAXioAAAAAAAA="/>
              </a:ext>
            </a:extLst>
          </p:cNvPicPr>
          <p:nvPr>
            <p:ph type="obj" idx="1"/>
          </p:nvPr>
        </p:nvPicPr>
        <p:blipFill>
          <a:blip xmlns:r="http://schemas.openxmlformats.org/officeDocument/2006/relationships" r:embed="rId2"/>
          <a:stretch>
            <a:fillRect/>
          </a:stretch>
        </p:blipFill>
        <p:spPr>
          <a:xfrm>
            <a:off x="10160" y="29210"/>
            <a:ext cx="9144000" cy="6858000"/>
          </a:xfrm>
          <a:prstGeom prst="rect">
            <a:avLst/>
          </a:prstGeom>
          <a:noFill/>
          <a:ln w="12700" cap="flat" cmpd="sng" algn="ctr">
            <a:noFill/>
            <a:prstDash val="solid"/>
            <a:miter lim="800000"/>
            <a:headEnd type="none" w="med" len="med"/>
            <a:tailEnd type="none" w="med" len="med"/>
          </a:ln>
          <a:effectLst/>
        </p:spPr>
      </p:pic>
      <p:pic>
        <p:nvPicPr>
          <p:cNvPr id="4" name="图片 6"/>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P2i/G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wwMAAG4CAADpGQAAlCUAAAAAAAA="/>
              </a:ext>
            </a:extLst>
          </p:cNvPicPr>
          <p:nvPr/>
        </p:nvPicPr>
        <p:blipFill>
          <a:blip xmlns:r="http://schemas.openxmlformats.org/officeDocument/2006/relationships" r:embed="rId3"/>
          <a:stretch>
            <a:fillRect/>
          </a:stretch>
        </p:blipFill>
        <p:spPr>
          <a:xfrm>
            <a:off x="611505" y="394970"/>
            <a:ext cx="3600450" cy="5713730"/>
          </a:xfrm>
          <a:prstGeom prst="rect">
            <a:avLst/>
          </a:prstGeom>
          <a:noFill/>
          <a:ln w="9525" cap="flat" cmpd="sng" algn="ctr">
            <a:noFill/>
            <a:prstDash val="solid"/>
            <a:miter lim="800000"/>
            <a:headEnd type="none" w="med" len="med"/>
            <a:tailEnd type="none" w="med" len="med"/>
          </a:ln>
          <a:effectLst/>
        </p:spPr>
      </p:pic>
      <p:pic>
        <p:nvPicPr>
          <p:cNvPr id="5" name="图片 8"/>
          <p:cNvPicPr>
            <a:picLocks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MDKgf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tR0AAG4CAAA/MgAAVCYAAAAAAAA="/>
              </a:ext>
            </a:extLst>
          </p:cNvPicPr>
          <p:nvPr/>
        </p:nvPicPr>
        <p:blipFill>
          <a:blip xmlns:r="http://schemas.openxmlformats.org/officeDocument/2006/relationships" r:embed="rId4"/>
          <a:stretch>
            <a:fillRect/>
          </a:stretch>
        </p:blipFill>
        <p:spPr>
          <a:xfrm>
            <a:off x="4829175" y="394970"/>
            <a:ext cx="3338830" cy="5835650"/>
          </a:xfrm>
          <a:prstGeom prst="rect">
            <a:avLst/>
          </a:prstGeom>
          <a:noFill/>
          <a:ln w="9525" cap="flat" cmpd="sng" algn="ctr">
            <a:noFill/>
            <a:prstDash val="solid"/>
            <a:miter lim="800000"/>
            <a:headEnd type="none" w="med" len="med"/>
            <a:tailEnd type="none" w="med" len="med"/>
          </a:ln>
          <a:effectLst/>
        </p:spPr>
      </p:pic>
      <p:sp>
        <p:nvSpPr>
          <p:cNvPr id="6"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wAA8iUAALUdAAA4KAAAAAAAAA=="/>
              </a:ext>
            </a:extLst>
          </p:cNvSpPr>
          <p:nvPr/>
        </p:nvSpPr>
        <p:spPr>
          <a:xfrm>
            <a:off x="611505" y="6168390"/>
            <a:ext cx="4217670" cy="36957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solidFill>
                  <a:srgbClr val="C00000"/>
                </a:solidFill>
                <a:latin typeface="华文中宋" pitchFamily="0" charset="134"/>
                <a:ea typeface="华文中宋" pitchFamily="0" charset="134"/>
                <a:cs typeface="Calibri" pitchFamily="2" charset="0"/>
              </a:rPr>
              <a:t>覆盖全国</a:t>
            </a:r>
            <a:r>
              <a:rPr lang="en-us" b="1">
                <a:solidFill>
                  <a:srgbClr val="C00000"/>
                </a:solidFill>
                <a:latin typeface="华文中宋" pitchFamily="0" charset="134"/>
                <a:ea typeface="华文中宋" pitchFamily="0" charset="134"/>
                <a:cs typeface="Calibri" pitchFamily="2" charset="0"/>
              </a:rPr>
              <a:t>19</a:t>
            </a:r>
            <a:r>
              <a:rPr lang="zh-cn" b="1">
                <a:solidFill>
                  <a:srgbClr val="C00000"/>
                </a:solidFill>
                <a:latin typeface="华文中宋" pitchFamily="0" charset="134"/>
                <a:ea typeface="华文中宋" pitchFamily="0" charset="134"/>
                <a:cs typeface="Calibri" pitchFamily="2" charset="0"/>
              </a:rPr>
              <a:t>个省市，参与院校达</a:t>
            </a:r>
            <a:r>
              <a:rPr lang="en-us" b="1">
                <a:solidFill>
                  <a:srgbClr val="C00000"/>
                </a:solidFill>
                <a:latin typeface="华文中宋" pitchFamily="0" charset="134"/>
                <a:ea typeface="华文中宋" pitchFamily="0" charset="134"/>
                <a:cs typeface="Calibri" pitchFamily="2" charset="0"/>
              </a:rPr>
              <a:t>50</a:t>
            </a:r>
            <a:r>
              <a:rPr lang="zh-cn" b="1">
                <a:solidFill>
                  <a:srgbClr val="C00000"/>
                </a:solidFill>
                <a:latin typeface="华文中宋" pitchFamily="0" charset="134"/>
                <a:ea typeface="华文中宋" pitchFamily="0" charset="134"/>
                <a:cs typeface="Calibri" pitchFamily="2" charset="0"/>
              </a:rPr>
              <a:t>余所</a:t>
            </a:r>
            <a:endParaRPr lang="zh-cn" b="1">
              <a:solidFill>
                <a:srgbClr val="C00000"/>
              </a:solidFill>
              <a:latin typeface="华文中宋" pitchFamily="0" charset="134"/>
              <a:ea typeface="华文中宋" pitchFamily="0" charset="134"/>
              <a:cs typeface="Calibri" pitchFamily="2" charset="0"/>
            </a:endParaRPr>
          </a:p>
        </p:txBody>
      </p:sp>
      <p:sp>
        <p:nvSpPr>
          <p:cNvPr id="7" name="左箭头 7">
            <a:hlinkClick r:id="rId5" action="ppaction://hlinksldjump"/>
          </p:cNvPr>
          <p:cNvSpPr>
            <a:extLst>
              <a:ext uri="smNativeData">
                <pr:smNativeData xmlns:pr="pr" val="SMDATA_12_3bQFWxMAAAAlAAAAyQAAAA0AAAAAkAAAAEgAAACQAAAASAAAAAAAAAABAAAAAAAAAAEAAABQAAAAHDgnVYxv4j8AAAAAAADgPwAAAAAAAOA/AAAAAAAA4D8AAAAAAADgPwAAAAAAAOA/AAAAAAAA4D8AAAAAAADgPwAAAAAAAOA/AAAAAAAA4D8CAAAAjAAAAAEAAAAAAAAAT4G9DP///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AAAAQAAAAAAAAAAAAAAAAAAAAAAAAAAAAAAAAAAAAAAAAAAO2CMAH9/fwAAAAADzMzMAMDA/wB/f38AAAAAAAAAAAAAAAAAAAAAAAAAAAAhAAAAGAAAABQAAAAxMwAAgCUAAL02AACBKAAAAAAAAA=="/>
              </a:ext>
            </a:extLst>
          </p:cNvSpPr>
          <p:nvPr/>
        </p:nvSpPr>
        <p:spPr>
          <a:xfrm>
            <a:off x="8321675" y="6096000"/>
            <a:ext cx="576580" cy="488315"/>
          </a:xfrm>
          <a:prstGeom prst="leftArrow">
            <a:avLst>
              <a:gd name="adj1" fmla="val 50000"/>
              <a:gd name="adj2" fmla="val 50050"/>
            </a:avLst>
          </a:prstGeom>
          <a:solidFill>
            <a:schemeClr val="accent1"/>
          </a:solidFill>
          <a:ln w="25400" cap="flat" cmpd="sng" algn="ctr">
            <a:solidFill>
              <a:srgbClr val="3B608C"/>
            </a:solidFill>
            <a:prstDash val="solid"/>
            <a:miter lim="800000"/>
            <a:headEnd type="none" w="med" len="med"/>
            <a:tailEnd type="none" w="med" len="med"/>
          </a:ln>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tVtW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PL+//9AOAAAIikAAAAAAAA="/>
              </a:ext>
            </a:extLst>
          </p:cNvPicPr>
          <p:nvPr>
            <p:ph type="obj" idx="1"/>
          </p:nvPr>
        </p:nvPicPr>
        <p:blipFill>
          <a:blip xmlns:r="http://schemas.openxmlformats.org/officeDocument/2006/relationships" r:embed="rId2"/>
          <a:stretch>
            <a:fillRect/>
          </a:stretch>
        </p:blipFill>
        <p:spPr>
          <a:xfrm>
            <a:off x="0" y="-171450"/>
            <a:ext cx="9144000" cy="6858000"/>
          </a:xfrm>
          <a:prstGeom prst="rect">
            <a:avLst/>
          </a:prstGeom>
          <a:noFill/>
          <a:ln w="12700" cap="flat" cmpd="sng" algn="ctr">
            <a:noFill/>
            <a:prstDash val="solid"/>
            <a:miter lim="800000"/>
            <a:headEnd type="none" w="med" len="med"/>
            <a:tailEnd type="none" w="med" len="med"/>
          </a:ln>
          <a:effectLst/>
        </p:spPr>
      </p:pic>
      <p:sp>
        <p:nvSpPr>
          <p:cNvPr id="4" name="矩形 2"/>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9AQAAYAMAAJk1AACPKgAAAAAAAA=="/>
              </a:ext>
            </a:extLst>
          </p:cNvSpPr>
          <p:nvPr/>
        </p:nvSpPr>
        <p:spPr>
          <a:xfrm>
            <a:off x="323215" y="548640"/>
            <a:ext cx="8389620" cy="636968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200" b="1">
                <a:solidFill>
                  <a:srgbClr val="0070C0"/>
                </a:solidFill>
                <a:latin typeface="Arial" pitchFamily="2" charset="0"/>
                <a:ea typeface="Calibri" pitchFamily="2" charset="0"/>
                <a:cs typeface="Calibri" pitchFamily="2" charset="0"/>
              </a:rPr>
              <a:t>考试进展（各省开始试点年份 </a:t>
            </a:r>
            <a:r>
              <a:rPr lang="zh-cn" sz="3200">
                <a:solidFill>
                  <a:srgbClr val="0070C0"/>
                </a:solidFill>
                <a:latin typeface="Arial" pitchFamily="2" charset="0"/>
                <a:ea typeface="Calibri" pitchFamily="2" charset="0"/>
                <a:cs typeface="Calibri" pitchFamily="2" charset="0"/>
              </a:rPr>
              <a:t>）</a:t>
            </a:r>
            <a:endParaRPr lang="zh-cn" sz="3200">
              <a:solidFill>
                <a:srgbClr val="0070C0"/>
              </a:solidFill>
              <a:latin typeface="Arial" pitchFamily="2" charset="0"/>
              <a:ea typeface="Calibri" pitchFamily="2" charset="0"/>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latin typeface="新宋体" pitchFamily="3" charset="134"/>
                <a:ea typeface="新宋体" pitchFamily="3" charset="134"/>
                <a:cs typeface="Calibri" pitchFamily="2" charset="0"/>
              </a:rPr>
              <a:t>2011</a:t>
            </a:r>
            <a:r>
              <a:rPr lang="zh-cn" sz="2400">
                <a:latin typeface="新宋体" pitchFamily="3" charset="134"/>
                <a:ea typeface="新宋体" pitchFamily="3" charset="134"/>
                <a:cs typeface="Calibri" pitchFamily="2" charset="0"/>
              </a:rPr>
              <a:t>年：</a:t>
            </a:r>
            <a:r>
              <a:rPr lang="zh-cn" sz="2400" b="1">
                <a:latin typeface="新宋体" pitchFamily="3" charset="134"/>
                <a:ea typeface="新宋体" pitchFamily="3" charset="134"/>
                <a:cs typeface="Calibri" pitchFamily="2" charset="0"/>
              </a:rPr>
              <a:t>浙江、湖北</a:t>
            </a:r>
            <a:endParaRPr lang="en-us" sz="2400" b="1">
              <a:latin typeface="新宋体" pitchFamily="3" charset="134"/>
              <a:ea typeface="新宋体" pitchFamily="3"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latin typeface="新宋体" pitchFamily="3" charset="134"/>
                <a:ea typeface="新宋体" pitchFamily="3" charset="134"/>
                <a:cs typeface="Calibri" pitchFamily="2" charset="0"/>
              </a:rPr>
              <a:t>2012</a:t>
            </a:r>
            <a:r>
              <a:rPr lang="zh-cn" sz="2400">
                <a:latin typeface="新宋体" pitchFamily="3" charset="134"/>
                <a:ea typeface="新宋体" pitchFamily="3" charset="134"/>
                <a:cs typeface="Calibri" pitchFamily="2" charset="0"/>
              </a:rPr>
              <a:t>年：</a:t>
            </a:r>
            <a:r>
              <a:rPr lang="zh-cn" sz="2400" b="1">
                <a:latin typeface="Arial" pitchFamily="2" charset="0"/>
                <a:ea typeface="Calibri" pitchFamily="2" charset="0"/>
                <a:cs typeface="Calibri" pitchFamily="2" charset="0"/>
              </a:rPr>
              <a:t>河北、上海、海南、广西</a:t>
            </a:r>
            <a:endParaRPr lang="en-us" sz="2400" b="1">
              <a:latin typeface="Arial" pitchFamily="2" charset="0"/>
              <a:ea typeface="Calibri" pitchFamily="2" charset="0"/>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latin typeface="Arial" pitchFamily="2" charset="0"/>
                <a:ea typeface="Calibri" pitchFamily="2" charset="0"/>
                <a:cs typeface="Calibri" pitchFamily="2" charset="0"/>
              </a:rPr>
              <a:t>2013</a:t>
            </a:r>
            <a:r>
              <a:rPr lang="zh-cn" sz="2400">
                <a:latin typeface="Arial" pitchFamily="2" charset="0"/>
                <a:ea typeface="Calibri" pitchFamily="2" charset="0"/>
                <a:cs typeface="Calibri" pitchFamily="2" charset="0"/>
              </a:rPr>
              <a:t>年：</a:t>
            </a:r>
            <a:r>
              <a:rPr lang="zh-cn" sz="2400" b="1">
                <a:latin typeface="Arial" pitchFamily="2" charset="0"/>
                <a:ea typeface="Calibri" pitchFamily="2" charset="0"/>
                <a:cs typeface="Calibri" pitchFamily="2" charset="0"/>
              </a:rPr>
              <a:t>山西、安徽、山东、贵州</a:t>
            </a:r>
            <a:endParaRPr lang="en-us" sz="2400" b="1">
              <a:latin typeface="Arial" pitchFamily="2" charset="0"/>
              <a:ea typeface="Calibri" pitchFamily="2" charset="0"/>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latin typeface="Arial" pitchFamily="2" charset="0"/>
                <a:ea typeface="Calibri" pitchFamily="2" charset="0"/>
                <a:cs typeface="Calibri" pitchFamily="2" charset="0"/>
              </a:rPr>
              <a:t>2014</a:t>
            </a:r>
            <a:r>
              <a:rPr lang="zh-cn" sz="2400">
                <a:latin typeface="Arial" pitchFamily="2" charset="0"/>
                <a:ea typeface="Calibri" pitchFamily="2" charset="0"/>
                <a:cs typeface="Calibri" pitchFamily="2" charset="0"/>
              </a:rPr>
              <a:t>年：江苏</a:t>
            </a:r>
            <a:r>
              <a:rPr lang="zh-cn" sz="2400" b="1">
                <a:latin typeface="Arial" pitchFamily="2" charset="0"/>
                <a:ea typeface="Calibri" pitchFamily="2" charset="0"/>
                <a:cs typeface="Calibri" pitchFamily="2" charset="0"/>
              </a:rPr>
              <a:t>、福建、陕西、吉林</a:t>
            </a:r>
            <a:endParaRPr lang="en-us" sz="2400" b="1">
              <a:latin typeface="Arial" pitchFamily="2" charset="0"/>
              <a:ea typeface="Calibri" pitchFamily="2" charset="0"/>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latin typeface="Arial" pitchFamily="2" charset="0"/>
                <a:ea typeface="Calibri" pitchFamily="2" charset="0"/>
                <a:cs typeface="Calibri" pitchFamily="2" charset="0"/>
              </a:rPr>
              <a:t>2015</a:t>
            </a:r>
            <a:r>
              <a:rPr lang="zh-cn" sz="2400">
                <a:latin typeface="Arial" pitchFamily="2" charset="0"/>
                <a:ea typeface="Calibri" pitchFamily="2" charset="0"/>
                <a:cs typeface="Calibri" pitchFamily="2" charset="0"/>
              </a:rPr>
              <a:t>年秋季：</a:t>
            </a:r>
            <a:r>
              <a:rPr lang="zh-cn" sz="2400" b="1">
                <a:latin typeface="Arial" pitchFamily="2" charset="0"/>
                <a:ea typeface="Calibri" pitchFamily="2" charset="0"/>
                <a:cs typeface="Calibri" pitchFamily="2" charset="0"/>
              </a:rPr>
              <a:t>北京、江西、河南、湖南、甘肃、青海、宁夏</a:t>
            </a:r>
            <a:endParaRPr lang="en-us" sz="2400" b="1">
              <a:latin typeface="Arial" pitchFamily="2" charset="0"/>
              <a:ea typeface="Calibri" pitchFamily="2" charset="0"/>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latin typeface="Arial" pitchFamily="2" charset="0"/>
                <a:ea typeface="Calibri" pitchFamily="2" charset="0"/>
                <a:cs typeface="Calibri" pitchFamily="2" charset="0"/>
              </a:rPr>
              <a:t>2016</a:t>
            </a:r>
            <a:r>
              <a:rPr lang="zh-cn" sz="2400">
                <a:latin typeface="Arial" pitchFamily="2" charset="0"/>
                <a:ea typeface="Calibri" pitchFamily="2" charset="0"/>
                <a:cs typeface="Calibri" pitchFamily="2" charset="0"/>
              </a:rPr>
              <a:t>年春季：</a:t>
            </a:r>
            <a:r>
              <a:rPr lang="zh-cn" sz="2400" b="1">
                <a:latin typeface="Arial" pitchFamily="2" charset="0"/>
                <a:ea typeface="Calibri" pitchFamily="2" charset="0"/>
                <a:cs typeface="Calibri" pitchFamily="2" charset="0"/>
              </a:rPr>
              <a:t>天津、辽宁、黑龙江、广东、四川、重庆、云南</a:t>
            </a:r>
            <a:br>
              <a:rPr lang="en-us" sz="2400">
                <a:latin typeface="新宋体" pitchFamily="3" charset="134"/>
                <a:ea typeface="新宋体" pitchFamily="3" charset="134"/>
                <a:cs typeface="Calibri" pitchFamily="2" charset="0"/>
              </a:rPr>
            </a:br>
            <a:r>
              <a:rPr lang="en-us" sz="2400">
                <a:latin typeface="新宋体" pitchFamily="3" charset="134"/>
                <a:ea typeface="新宋体" pitchFamily="3" charset="134"/>
                <a:cs typeface="Calibri" pitchFamily="2" charset="0"/>
              </a:rPr>
              <a:t>2017</a:t>
            </a:r>
            <a:r>
              <a:rPr lang="zh-cn" sz="2400">
                <a:latin typeface="新宋体" pitchFamily="3" charset="134"/>
                <a:ea typeface="新宋体" pitchFamily="3" charset="134"/>
                <a:cs typeface="Calibri" pitchFamily="2" charset="0"/>
              </a:rPr>
              <a:t>年：</a:t>
            </a:r>
            <a:r>
              <a:rPr lang="en-us" sz="2400">
                <a:latin typeface="新宋体" pitchFamily="3" charset="134"/>
                <a:ea typeface="新宋体" pitchFamily="3" charset="134"/>
                <a:cs typeface="Calibri" pitchFamily="2" charset="0"/>
              </a:rPr>
              <a:t>28</a:t>
            </a:r>
            <a:r>
              <a:rPr lang="zh-cn" sz="2400">
                <a:latin typeface="新宋体" pitchFamily="3" charset="134"/>
                <a:ea typeface="新宋体" pitchFamily="3" charset="134"/>
                <a:cs typeface="Calibri" pitchFamily="2" charset="0"/>
              </a:rPr>
              <a:t>个省市</a:t>
            </a:r>
            <a:r>
              <a:rPr lang="zh-cn" sz="2400" b="1"/>
              <a:t>参加教师资格“国考”</a:t>
            </a:r>
            <a:endParaRPr lang="zh-cn" sz="2400" b="1">
              <a:latin typeface="新宋体" pitchFamily="3" charset="134"/>
              <a:ea typeface="新宋体" pitchFamily="3"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t>2018</a:t>
            </a:r>
            <a:r>
              <a:rPr lang="zh-cn" sz="2400"/>
              <a:t>年上半年</a:t>
            </a:r>
            <a:r>
              <a:rPr lang="zh-cn" sz="2400" b="1"/>
              <a:t>：</a:t>
            </a:r>
            <a:r>
              <a:rPr lang="en-us" sz="2400" b="1">
                <a:solidFill>
                  <a:srgbClr val="FF0000"/>
                </a:solidFill>
              </a:rPr>
              <a:t>22</a:t>
            </a:r>
            <a:r>
              <a:rPr lang="zh-cn" sz="2400" b="1">
                <a:solidFill>
                  <a:srgbClr val="FF0000"/>
                </a:solidFill>
              </a:rPr>
              <a:t>个省</a:t>
            </a:r>
            <a:r>
              <a:rPr lang="zh-cn" sz="2400" b="1"/>
              <a:t>市参加教师资格“国考”</a:t>
            </a:r>
            <a:endParaRPr lang="en-us" sz="2400" b="1"/>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sz="2400" b="1">
              <a:latin typeface="新宋体" pitchFamily="3" charset="134"/>
              <a:ea typeface="新宋体" pitchFamily="3" charset="134"/>
              <a:cs typeface="Calibri" pitchFamily="2" charset="0"/>
            </a:endParaRPr>
          </a:p>
        </p:txBody>
      </p:sp>
      <p:sp>
        <p:nvSpPr>
          <p:cNvPr id="5" name="页脚占位符 4"/>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icAAAglAABZKQAAAAAAAA=="/>
              </a:ext>
            </a:extLst>
          </p:cNvSpPr>
          <p:nvPr>
            <p:ph type="ftr" sz="quarter" idx="4294967295"/>
          </p:nvPr>
        </p:nvSpPr>
        <p:spPr>
          <a:xfrm>
            <a:off x="3124200" y="6356350"/>
            <a:ext cx="2895600" cy="3651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4P////////8gOAAALyoAAAAAAAA="/>
              </a:ext>
            </a:extLst>
          </p:cNvPicPr>
          <p:nvPr>
            <p:ph type="obj" idx="1"/>
          </p:nvPr>
        </p:nvPicPr>
        <p:blipFill>
          <a:blip xmlns:r="http://schemas.openxmlformats.org/officeDocument/2006/relationships" r:embed="rId2"/>
          <a:stretch>
            <a:fillRect/>
          </a:stretch>
        </p:blipFill>
        <p:spPr>
          <a:xfrm>
            <a:off x="-20320" y="-635"/>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9AgAAYAMAAFk0AAAIDQAAAAAAAA=="/>
              </a:ext>
            </a:extLst>
          </p:cNvSpPr>
          <p:nvPr/>
        </p:nvSpPr>
        <p:spPr>
          <a:xfrm>
            <a:off x="445135" y="548640"/>
            <a:ext cx="8064500" cy="15697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400" b="1">
                <a:solidFill>
                  <a:srgbClr val="0070C0"/>
                </a:solidFill>
                <a:latin typeface="华文隶书" pitchFamily="0" charset="134"/>
                <a:ea typeface="华文隶书" pitchFamily="0" charset="134"/>
                <a:cs typeface="Calibri" pitchFamily="2" charset="0"/>
              </a:rPr>
              <a:t>考试性质</a:t>
            </a:r>
            <a:endParaRPr lang="zh-cn" sz="1600" b="1">
              <a:solidFill>
                <a:srgbClr val="0070C0"/>
              </a:solidFill>
              <a:latin typeface="华文隶书" pitchFamily="0" charset="134"/>
              <a:ea typeface="华文隶书"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000">
              <a:latin typeface="华文仿宋" pitchFamily="0" charset="134"/>
              <a:ea typeface="华文仿宋" pitchFamily="0" charset="134"/>
              <a:cs typeface="Calibri" pitchFamily="2" charset="0"/>
            </a:endParaRPr>
          </a:p>
        </p:txBody>
      </p:sp>
      <p:sp>
        <p:nvSpPr>
          <p:cNvPr id="5" name="矩形 5"/>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XBQAA1wwAAFk0AAAfJAAAAAAAAA=="/>
              </a:ext>
            </a:extLst>
          </p:cNvSpPr>
          <p:nvPr/>
        </p:nvSpPr>
        <p:spPr>
          <a:xfrm>
            <a:off x="827405" y="2087245"/>
            <a:ext cx="7682230" cy="37846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200"/>
              <a:t>    中小学和幼儿园教师资格考试（简称教师资格考试）是由国家建立考试标准，省级教育行政部门统一组织的、实行</a:t>
            </a:r>
            <a:r>
              <a:rPr lang="zh-cn" sz="3200">
                <a:solidFill>
                  <a:srgbClr val="FF0000"/>
                </a:solidFill>
                <a:latin typeface="Arial" pitchFamily="2" charset="0"/>
                <a:ea typeface="Calibri" pitchFamily="2" charset="0"/>
                <a:cs typeface="Calibri" pitchFamily="2" charset="0"/>
              </a:rPr>
              <a:t>“国标、省考、县聘、校用”</a:t>
            </a:r>
            <a:r>
              <a:rPr lang="zh-cn" sz="3200"/>
              <a:t>的</a:t>
            </a:r>
            <a:r>
              <a:rPr lang="zh-cn" sz="3200">
                <a:latin typeface="Arial" pitchFamily="2" charset="0"/>
                <a:ea typeface="Calibri" pitchFamily="2" charset="0"/>
                <a:cs typeface="Calibri" pitchFamily="2" charset="0"/>
              </a:rPr>
              <a:t>国家法定的职业资格准入标准性考试。</a:t>
            </a:r>
            <a:endParaRPr lang="zh-cn" sz="3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AwAADAIAAEYyAAC0CwAAAAAAAA=="/>
              </a:ext>
            </a:extLst>
          </p:cNvSpPr>
          <p:nvPr/>
        </p:nvSpPr>
        <p:spPr>
          <a:xfrm>
            <a:off x="539750" y="332740"/>
            <a:ext cx="7632700" cy="15697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400" b="1">
                <a:solidFill>
                  <a:srgbClr val="0070C0"/>
                </a:solidFill>
                <a:latin typeface="华文隶书" pitchFamily="0" charset="134"/>
                <a:ea typeface="华文隶书" pitchFamily="0" charset="134"/>
                <a:cs typeface="Calibri" pitchFamily="2" charset="0"/>
              </a:rPr>
              <a:t>考试对象</a:t>
            </a:r>
            <a:endParaRPr lang="zh-cn" sz="1600" b="1">
              <a:solidFill>
                <a:srgbClr val="0070C0"/>
              </a:solidFill>
              <a:latin typeface="华文隶书" pitchFamily="0" charset="134"/>
              <a:ea typeface="华文隶书"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2000">
              <a:latin typeface="华文仿宋" pitchFamily="0" charset="134"/>
              <a:ea typeface="华文仿宋" pitchFamily="0" charset="134"/>
              <a:cs typeface="Calibri" pitchFamily="2" charset="0"/>
            </a:endParaRPr>
          </a:p>
        </p:txBody>
      </p:sp>
      <p:sp>
        <p:nvSpPr>
          <p:cNvPr id="5" name="矩形1"/>
          <p:cNvSpPr>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AwAAcw4AAO40AAA+KwAAAAAAAA=="/>
              </a:ext>
            </a:extLst>
          </p:cNvSpPr>
          <p:nvPr/>
        </p:nvSpPr>
        <p:spPr>
          <a:xfrm>
            <a:off x="539750" y="2348865"/>
            <a:ext cx="8064500" cy="468058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50000"/>
              </a:lnSpc>
              <a:spcBef>
                <a:spcPts val="575"/>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pPr>
            <a:r>
              <a:rPr lang="zh-cn" sz="2400">
                <a:latin typeface="新宋体" pitchFamily="3" charset="134"/>
                <a:ea typeface="新宋体" pitchFamily="3" charset="134"/>
                <a:cs typeface="Calibri" pitchFamily="2" charset="0"/>
              </a:rPr>
              <a:t>     试点省份内所有申请幼儿园、小学、初级中学、高级中学、中等职业学校教师资格和中等职业学校实习指导教师资格的人员须参加中小学和幼儿园教师资格考试。 </a:t>
            </a:r>
            <a:br>
              <a:rPr lang="en-us" sz="2400">
                <a:latin typeface="新宋体" pitchFamily="3" charset="134"/>
                <a:ea typeface="新宋体" pitchFamily="3" charset="134"/>
                <a:cs typeface="Calibri" pitchFamily="2" charset="0"/>
              </a:rPr>
            </a:br>
            <a:br>
              <a:rPr lang="zh-cn" sz="2400">
                <a:latin typeface="新宋体" pitchFamily="3" charset="134"/>
                <a:ea typeface="新宋体" pitchFamily="3" charset="134"/>
                <a:cs typeface="Calibri" pitchFamily="2" charset="0"/>
              </a:rPr>
            </a:br>
            <a:r>
              <a:rPr lang="zh-cn" sz="2400">
                <a:solidFill>
                  <a:srgbClr val="FF0000"/>
                </a:solidFill>
                <a:latin typeface="新宋体" pitchFamily="3" charset="134"/>
                <a:ea typeface="新宋体" pitchFamily="3" charset="134"/>
                <a:cs typeface="Calibri" pitchFamily="2" charset="0"/>
              </a:rPr>
              <a:t>     </a:t>
            </a:r>
            <a:r>
              <a:rPr lang="zh-cn" sz="2400">
                <a:latin typeface="新宋体" pitchFamily="3" charset="134"/>
                <a:ea typeface="新宋体" pitchFamily="3" charset="134"/>
                <a:cs typeface="Calibri" pitchFamily="2" charset="0"/>
              </a:rPr>
              <a:t>试点工作启动前已入学的全日制普通院校师范类专业学生，可以持毕业证书直接认定相应的教师资格。</a:t>
            </a:r>
            <a:r>
              <a:rPr lang="zh-cn" sz="2400" b="1">
                <a:solidFill>
                  <a:srgbClr val="C00000"/>
                </a:solidFill>
                <a:latin typeface="新宋体" pitchFamily="3" charset="134"/>
                <a:ea typeface="新宋体" pitchFamily="3" charset="134"/>
                <a:cs typeface="Calibri" pitchFamily="2" charset="0"/>
              </a:rPr>
              <a:t>试点工作启动后入学的师范类专业学生，申请中小学和幼儿园教师资格应参加教师资格考试。</a:t>
            </a:r>
            <a:br>
              <a:rPr lang="zh-cn" b="1">
                <a:solidFill>
                  <a:srgbClr val="C00000"/>
                </a:solidFill>
                <a:latin typeface="新宋体" pitchFamily="3" charset="134"/>
                <a:ea typeface="新宋体" pitchFamily="3" charset="134"/>
                <a:cs typeface="Calibri" pitchFamily="2" charset="0"/>
              </a:rPr>
            </a:br>
            <a:br>
              <a:rPr lang="en-us">
                <a:latin typeface="新宋体" pitchFamily="3" charset="134"/>
                <a:ea typeface="新宋体" pitchFamily="3" charset="134"/>
                <a:cs typeface="Calibri" pitchFamily="2" charset="0"/>
              </a:rPr>
            </a:br>
            <a:endParaRPr lang="zh-cn" sz="4800">
              <a:latin typeface="新宋体" pitchFamily="3" charset="134"/>
              <a:ea typeface="新宋体" pitchFamily="3" charset="134"/>
              <a:cs typeface="Calibri"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a:extLst>
              <a:ext uri="smNativeData">
                <pr:smNativeData xmlns:pr="pr" val="SMDATA_12_3bQF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pic>
        <p:nvPicPr>
          <p:cNvPr id="3" name="内容占位符 3"/>
          <p:cNvPicPr>
            <a:picLocks noGrp="1" noChangeArrowheads="1" noChangeAspect="1"/>
            <a:extLst>
              <a:ext uri="smNativeData">
                <pr:smNativeData xmlns:pr="pr" val="SMDATA_13_3bQF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BAOAAAMCoAAAAAAAA="/>
              </a:ext>
            </a:extLst>
          </p:cNvPicPr>
          <p:nvPr>
            <p:ph type="obj" idx="1"/>
          </p:nvPr>
        </p:nvPicPr>
        <p:blipFill>
          <a:blip xmlns:r="http://schemas.openxmlformats.org/officeDocument/2006/relationships" r:embed="rId2"/>
          <a:stretch>
            <a:fillRect/>
          </a:stretch>
        </p:blipFill>
        <p:spPr>
          <a:xfrm>
            <a:off x="0" y="0"/>
            <a:ext cx="9144000" cy="6858000"/>
          </a:xfrm>
          <a:prstGeom prst="rect">
            <a:avLst/>
          </a:prstGeom>
          <a:noFill/>
          <a:ln w="12700" cap="flat" cmpd="sng" algn="ctr">
            <a:noFill/>
            <a:prstDash val="solid"/>
            <a:miter lim="800000"/>
            <a:headEnd type="none" w="med" len="med"/>
            <a:tailEnd type="none" w="med" len="med"/>
          </a:ln>
          <a:effectLst/>
        </p:spPr>
      </p:pic>
      <p:sp>
        <p:nvSpPr>
          <p:cNvPr id="4" name="矩形 4"/>
          <p:cNvSpPr>
            <a:extLst>
              <a:ext uri="smNativeData">
                <pr:smNativeData xmlns:pr="pr" val="SMDATA_12_3bQF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AwAADAIAAJozAACJJwAAAAAAAA=="/>
              </a:ext>
            </a:extLst>
          </p:cNvSpPr>
          <p:nvPr/>
        </p:nvSpPr>
        <p:spPr>
          <a:xfrm>
            <a:off x="539750" y="332740"/>
            <a:ext cx="7848600" cy="60940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400" b="1">
                <a:solidFill>
                  <a:srgbClr val="0070C0"/>
                </a:solidFill>
                <a:latin typeface="华文隶书" pitchFamily="0" charset="134"/>
                <a:ea typeface="华文隶书" pitchFamily="0" charset="134"/>
                <a:cs typeface="Calibri" pitchFamily="2" charset="0"/>
              </a:rPr>
              <a:t>考试科目</a:t>
            </a:r>
            <a:endParaRPr lang="zh-cn" sz="1600" b="1">
              <a:solidFill>
                <a:srgbClr val="0070C0"/>
              </a:solidFill>
              <a:latin typeface="华文隶书" pitchFamily="0" charset="134"/>
              <a:ea typeface="华文隶书" pitchFamily="0" charset="134"/>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latin typeface="新宋体" pitchFamily="3" charset="134"/>
                <a:ea typeface="新宋体" pitchFamily="3" charset="134"/>
                <a:cs typeface="Calibri" pitchFamily="2" charset="0"/>
              </a:rPr>
              <a:t>    教育部考试中心负责中小学教师资格考试的命题，建立试题库，制定考务工作规定。</a:t>
            </a:r>
            <a:br>
              <a:rPr lang="en-us" sz="2400">
                <a:latin typeface="新宋体" pitchFamily="3" charset="134"/>
                <a:ea typeface="新宋体" pitchFamily="3" charset="134"/>
                <a:cs typeface="Calibri" pitchFamily="2" charset="0"/>
              </a:rPr>
            </a:br>
            <a:br>
              <a:rPr lang="zh-cn" sz="2400">
                <a:latin typeface="新宋体" pitchFamily="3" charset="134"/>
                <a:ea typeface="新宋体" pitchFamily="3" charset="134"/>
                <a:cs typeface="Calibri" pitchFamily="2" charset="0"/>
              </a:rPr>
            </a:br>
            <a:r>
              <a:rPr lang="zh-cn" sz="2400">
                <a:latin typeface="新宋体" pitchFamily="3" charset="134"/>
                <a:ea typeface="新宋体" pitchFamily="3" charset="134"/>
                <a:cs typeface="Calibri" pitchFamily="2" charset="0"/>
              </a:rPr>
              <a:t>    考试分为</a:t>
            </a:r>
            <a:r>
              <a:rPr lang="zh-cn" sz="2400" b="1">
                <a:solidFill>
                  <a:srgbClr val="FF0000"/>
                </a:solidFill>
                <a:latin typeface="新宋体" pitchFamily="3" charset="134"/>
                <a:ea typeface="新宋体" pitchFamily="3" charset="134"/>
                <a:cs typeface="Calibri" pitchFamily="2" charset="0"/>
              </a:rPr>
              <a:t>笔试</a:t>
            </a:r>
            <a:r>
              <a:rPr lang="zh-cn" sz="2400">
                <a:latin typeface="新宋体" pitchFamily="3" charset="134"/>
                <a:ea typeface="新宋体" pitchFamily="3" charset="134"/>
                <a:cs typeface="Calibri" pitchFamily="2" charset="0"/>
              </a:rPr>
              <a:t>与</a:t>
            </a:r>
            <a:r>
              <a:rPr lang="zh-cn" sz="2400" b="1">
                <a:solidFill>
                  <a:srgbClr val="FF0000"/>
                </a:solidFill>
                <a:latin typeface="新宋体" pitchFamily="3" charset="134"/>
                <a:ea typeface="新宋体" pitchFamily="3" charset="134"/>
                <a:cs typeface="Calibri" pitchFamily="2" charset="0"/>
              </a:rPr>
              <a:t>面试</a:t>
            </a:r>
            <a:r>
              <a:rPr lang="zh-cn" sz="2400">
                <a:latin typeface="新宋体" pitchFamily="3" charset="134"/>
                <a:ea typeface="新宋体" pitchFamily="3" charset="134"/>
                <a:cs typeface="Calibri" pitchFamily="2" charset="0"/>
              </a:rPr>
              <a:t>两部分。</a:t>
            </a:r>
            <a:r>
              <a:rPr lang="zh-cn" sz="2400">
                <a:solidFill>
                  <a:srgbClr val="FF0000"/>
                </a:solidFill>
                <a:latin typeface="新宋体" pitchFamily="3" charset="134"/>
                <a:ea typeface="新宋体" pitchFamily="3" charset="134"/>
                <a:cs typeface="Calibri" pitchFamily="2" charset="0"/>
              </a:rPr>
              <a:t>笔试一般在每年</a:t>
            </a:r>
            <a:r>
              <a:rPr lang="en-us" sz="2400">
                <a:solidFill>
                  <a:srgbClr val="FF0000"/>
                </a:solidFill>
                <a:latin typeface="新宋体" pitchFamily="3" charset="134"/>
                <a:ea typeface="新宋体" pitchFamily="3" charset="134"/>
                <a:cs typeface="Calibri" pitchFamily="2" charset="0"/>
              </a:rPr>
              <a:t>3</a:t>
            </a:r>
            <a:r>
              <a:rPr lang="zh-cn" sz="2400">
                <a:solidFill>
                  <a:srgbClr val="FF0000"/>
                </a:solidFill>
                <a:latin typeface="新宋体" pitchFamily="3" charset="134"/>
                <a:ea typeface="新宋体" pitchFamily="3" charset="134"/>
                <a:cs typeface="Calibri" pitchFamily="2" charset="0"/>
              </a:rPr>
              <a:t>月和</a:t>
            </a:r>
            <a:r>
              <a:rPr lang="en-us" sz="2400">
                <a:solidFill>
                  <a:srgbClr val="FF0000"/>
                </a:solidFill>
                <a:latin typeface="新宋体" pitchFamily="3" charset="134"/>
                <a:ea typeface="新宋体" pitchFamily="3" charset="134"/>
                <a:cs typeface="Calibri" pitchFamily="2" charset="0"/>
              </a:rPr>
              <a:t>11</a:t>
            </a:r>
            <a:r>
              <a:rPr lang="zh-cn" sz="2400">
                <a:solidFill>
                  <a:srgbClr val="FF0000"/>
                </a:solidFill>
                <a:latin typeface="新宋体" pitchFamily="3" charset="134"/>
                <a:ea typeface="新宋体" pitchFamily="3" charset="134"/>
                <a:cs typeface="Calibri" pitchFamily="2" charset="0"/>
              </a:rPr>
              <a:t>月各举行一次</a:t>
            </a:r>
            <a:r>
              <a:rPr lang="zh-cn" sz="2400">
                <a:latin typeface="新宋体" pitchFamily="3" charset="134"/>
                <a:ea typeface="新宋体" pitchFamily="3" charset="134"/>
                <a:cs typeface="Calibri" pitchFamily="2" charset="0"/>
              </a:rPr>
              <a:t>。</a:t>
            </a:r>
            <a:r>
              <a:rPr lang="zh-cn" sz="2400">
                <a:solidFill>
                  <a:srgbClr val="FF0000"/>
                </a:solidFill>
                <a:latin typeface="新宋体" pitchFamily="3" charset="134"/>
                <a:ea typeface="新宋体" pitchFamily="3" charset="134"/>
                <a:cs typeface="Calibri" pitchFamily="2" charset="0"/>
              </a:rPr>
              <a:t>面试一般在每年</a:t>
            </a:r>
            <a:r>
              <a:rPr lang="en-us" sz="2400">
                <a:solidFill>
                  <a:srgbClr val="FF0000"/>
                </a:solidFill>
                <a:latin typeface="新宋体" pitchFamily="3" charset="134"/>
                <a:ea typeface="新宋体" pitchFamily="3" charset="134"/>
                <a:cs typeface="Calibri" pitchFamily="2" charset="0"/>
              </a:rPr>
              <a:t>5</a:t>
            </a:r>
            <a:r>
              <a:rPr lang="zh-cn" sz="2400">
                <a:solidFill>
                  <a:srgbClr val="FF0000"/>
                </a:solidFill>
                <a:latin typeface="新宋体" pitchFamily="3" charset="134"/>
                <a:ea typeface="新宋体" pitchFamily="3" charset="134"/>
                <a:cs typeface="Calibri" pitchFamily="2" charset="0"/>
              </a:rPr>
              <a:t>月和</a:t>
            </a:r>
            <a:r>
              <a:rPr lang="en-us" sz="2400">
                <a:solidFill>
                  <a:srgbClr val="FF0000"/>
                </a:solidFill>
                <a:latin typeface="新宋体" pitchFamily="3" charset="134"/>
                <a:ea typeface="新宋体" pitchFamily="3" charset="134"/>
                <a:cs typeface="Calibri" pitchFamily="2" charset="0"/>
              </a:rPr>
              <a:t>12</a:t>
            </a:r>
            <a:r>
              <a:rPr lang="zh-cn" sz="2400">
                <a:solidFill>
                  <a:srgbClr val="FF0000"/>
                </a:solidFill>
                <a:latin typeface="新宋体" pitchFamily="3" charset="134"/>
                <a:ea typeface="新宋体" pitchFamily="3" charset="134"/>
                <a:cs typeface="Calibri" pitchFamily="2" charset="0"/>
              </a:rPr>
              <a:t>月各举行一次</a:t>
            </a:r>
            <a:r>
              <a:rPr lang="zh-cn" sz="2400">
                <a:latin typeface="新宋体" pitchFamily="3" charset="134"/>
                <a:ea typeface="新宋体" pitchFamily="3" charset="134"/>
                <a:cs typeface="Calibri" pitchFamily="2" charset="0"/>
              </a:rPr>
              <a:t>。笔试各科成绩合格者，方可参加面试。笔试和面试均合格后由教育部考试中心颁发教师资格考试合格证明，作为申请认定教师资格的依据。</a:t>
            </a:r>
            <a:br>
              <a:rPr lang="en-us" sz="2400">
                <a:latin typeface="新宋体" pitchFamily="3" charset="134"/>
                <a:ea typeface="新宋体" pitchFamily="3" charset="134"/>
                <a:cs typeface="Calibri" pitchFamily="2" charset="0"/>
              </a:rPr>
            </a:br>
            <a:endParaRPr lang="en-us" sz="2400">
              <a:latin typeface="新宋体" pitchFamily="3" charset="134"/>
              <a:ea typeface="新宋体" pitchFamily="3" charset="134"/>
              <a:cs typeface="Calibri" pitchFamily="2" charset="0"/>
            </a:endParaRPr>
          </a:p>
        </p:txBody>
      </p:sp>
      <p:sp>
        <p:nvSpPr>
          <p:cNvPr id="5" name="矩形1"/>
          <p:cNvSpPr>
            <a:extLst>
              <a:ext uri="smNativeData">
                <pr:smNativeData xmlns:pr="pr" val="SMDATA_12_3bQF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AwAAcw4AAO40AAA+KwAAAAAAAA=="/>
              </a:ext>
            </a:extLst>
          </p:cNvSpPr>
          <p:nvPr/>
        </p:nvSpPr>
        <p:spPr>
          <a:xfrm>
            <a:off x="539750" y="2348865"/>
            <a:ext cx="8064500" cy="468058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50000"/>
              </a:lnSpc>
              <a:spcBef>
                <a:spcPts val="575"/>
              </a:spcBef>
              <a:spcAft>
                <a:spcPts val="0"/>
              </a:spcAft>
              <a:buNone/>
              <a:tabLst/>
              <a:defRPr lang="zh-cn" sz="4400" b="0" i="0" u="none" strike="noStrike" kern="1" spc="0" baseline="0">
                <a:solidFill>
                  <a:schemeClr val="tx1"/>
                </a:solidFill>
                <a:effectLst/>
                <a:latin typeface="Calibri" pitchFamily="2" charset="0"/>
                <a:ea typeface="Calibri" pitchFamily="2" charset="0"/>
                <a:cs typeface="Calibri" pitchFamily="2" charset="0"/>
              </a:defRPr>
            </a:pPr>
            <a:r>
              <a:rPr lang="zh-cn" sz="2400">
                <a:latin typeface="新宋体" pitchFamily="3" charset="134"/>
                <a:ea typeface="新宋体" pitchFamily="3" charset="134"/>
                <a:cs typeface="Calibri" pitchFamily="2" charset="0"/>
              </a:rPr>
              <a:t>     </a:t>
            </a:r>
            <a:endParaRPr lang="zh-cn" sz="4800">
              <a:latin typeface="新宋体" pitchFamily="3" charset="134"/>
              <a:ea typeface="新宋体" pitchFamily="3" charset="134"/>
              <a:cs typeface="Calibri"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HuWen</dc:creator>
  <cp:keywords/>
  <dc:description/>
  <cp:lastModifiedBy>jianglei</cp:lastModifiedBy>
  <cp:revision>0</cp:revision>
  <dcterms:created xsi:type="dcterms:W3CDTF">2014-10-28T06:39:00Z</dcterms:created>
  <dcterms:modified xsi:type="dcterms:W3CDTF">2018-05-24T02:37:17Z</dcterms:modified>
</cp:coreProperties>
</file>