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wmf"/>
  <Default Extension="pct" ContentType="image/pct"/>
  <Default Extension="pcx" ContentType="image/pcx"/>
  <Default Extension="tga" ContentType="image/tga"/>
  <Default Extension="avi" ContentType="video/avi"/>
  <Default Extension="wmv" ContentType="video/x-ms-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60" r:id="rId5"/>
  </p:sldMasterIdLst>
  <p:notesMasterIdLst>
    <p:notesMasterId r:id="rId6"/>
  </p:notesMasterIdLst>
  <p:handoutMasterIdLst>
    <p:handoutMasterId r:id="rId7"/>
  </p:handoutMasterIdLst>
  <p:sldIdLst>
    <p:sldId id="274" r:id="rId8"/>
    <p:sldId id="275" r:id="rId9"/>
    <p:sldId id="285" r:id="rId10"/>
    <p:sldId id="280" r:id="rId11"/>
    <p:sldId id="282" r:id="rId12"/>
    <p:sldId id="288" r:id="rId13"/>
    <p:sldId id="286" r:id="rId14"/>
    <p:sldId id="310" r:id="rId15"/>
    <p:sldId id="279" r:id="rId16"/>
    <p:sldId id="277" r:id="rId17"/>
    <p:sldId id="303" r:id="rId18"/>
    <p:sldId id="305" r:id="rId19"/>
    <p:sldId id="306" r:id="rId20"/>
    <p:sldId id="308" r:id="rId21"/>
  </p:sldIdLst>
  <p:sldSz cx="12192000" cy="6858000"/>
  <p:notesSz cx="6797675" cy="9928225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enClr>
      <a:srgbClr val="0000FF"/>
    </p:penClr>
  </p:showPr>
  <p:extLst>
    <p:ext uri="smNativeData">
      <pr:smAppRevision xmlns:pr="pr" dt="1527670565" val="694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54" d="100"/>
          <a:sy n="54" d="100"/>
        </p:scale>
        <p:origin x="378" y="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7" d="100"/>
        <a:sy n="17" d="100"/>
      </p:scale>
      <p:origin x="0" y="0"/>
    </p:cViewPr>
  </p:sorterViewPr>
  <p:notesViewPr>
    <p:cSldViewPr>
      <p:cViewPr>
        <p:scale>
          <a:sx n="54" d="100"/>
          <a:sy n="54" d="100"/>
        </p:scale>
        <p:origin x="378" y="14"/>
      </p:cViewPr>
    </p:cSldViewPr>
  </p:notesViewPr>
  <p:gridSpacing cx="45085" cy="4508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</file>

<file path=ppt/handoutMasters/_rels/handout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RE+q0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AAAACASAAARAw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l">
              <a:defRPr lang="en-us" sz="1200"/>
            </a:pPr>
          </a:p>
        </p:txBody>
      </p:sp>
      <p:sp>
        <p:nvSpPr>
          <p:cNvPr id="3" name="日期占位符 2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IZy4I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vFwAAAAAAAM8pAAARAwAAAAAAAA=="/>
              </a:ext>
            </a:extLst>
          </p:cNvSpPr>
          <p:nvPr>
            <p:ph type="dt" sz="quarter" idx="1"/>
          </p:nvPr>
        </p:nvSpPr>
        <p:spPr>
          <a:xfrm>
            <a:off x="3850005" y="0"/>
            <a:ext cx="2946400" cy="4984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en-us" sz="1200"/>
            </a:pPr>
            <a:fld id="{3EB566A8-E6D3-E090-9D0D-10C528436B45}" type="datetime1">
              <a:t>2018/5/14</a:t>
            </a:fld>
          </a:p>
        </p:txBody>
      </p:sp>
      <p:sp>
        <p:nvSpPr>
          <p:cNvPr id="4" name="页脚占位符 3"/>
          <p:cNvSpPr>
            <a:spLocks noGrp="1" noChangeArrowheads="1"/>
            <a:extLst>
              <a:ext uri="smNativeData">
                <pr:smNativeData xmlns:pr="pr" val="SMDATA_12_JWcO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c2ZiY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joAACASAAATPQAAAAAAAA=="/>
              </a:ext>
            </a:extLst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l">
              <a:defRPr lang="en-us" sz="1200"/>
            </a:pPr>
          </a:p>
        </p:txBody>
      </p:sp>
      <p:sp>
        <p:nvSpPr>
          <p:cNvPr id="5" name="灯片编号占位符 4"/>
          <p:cNvSpPr>
            <a:spLocks noGrp="1" noChangeArrowheads="1"/>
            <a:extLst>
              <a:ext uri="smNativeData">
                <pr:smNativeData xmlns:pr="pr" val="SMDATA_12_JWcO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qC4r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vFwAAAjoAAM8pAAATPQAAAAAAAA=="/>
              </a:ext>
            </a:extLst>
          </p:cNvSpPr>
          <p:nvPr>
            <p:ph type="sldNum" sz="quarter" idx="3"/>
          </p:nvPr>
        </p:nvSpPr>
        <p:spPr>
          <a:xfrm>
            <a:off x="3850005" y="9429750"/>
            <a:ext cx="2946400" cy="4984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r">
              <a:defRPr lang="en-us" sz="1200"/>
            </a:pPr>
            <a:fld id="{3EB5109C-D2D3-E0E6-9D0D-24B35E436B71}" type="slidenum"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B8SAAAOAw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45765" cy="4965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en-us" sz="1200">
                <a:latin typeface="Arial" pitchFamily="2" charset="0"/>
                <a:ea typeface="Calibri" pitchFamily="2" charset="0"/>
                <a:cs typeface="Heiti SC Light" pitchFamily="0" charset="0"/>
              </a:defRPr>
            </a:pPr>
          </a:p>
        </p:txBody>
      </p:sp>
      <p:sp>
        <p:nvSpPr>
          <p:cNvPr id="3" name="日期占位符 2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AAAAM8pAAAOAwAAAAAAAA=="/>
              </a:ext>
            </a:extLst>
          </p:cNvSpPr>
          <p:nvPr>
            <p:ph type="dt" idx="1"/>
          </p:nvPr>
        </p:nvSpPr>
        <p:spPr>
          <a:xfrm>
            <a:off x="3850640" y="0"/>
            <a:ext cx="2945765" cy="4965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buNone/>
              <a:defRPr sz="1200" noProof="1"/>
            </a:pPr>
          </a:p>
        </p:txBody>
      </p:sp>
      <p:sp>
        <p:nvSpPr>
          <p:cNvPr id="4" name="幻灯片图像占位符 3"/>
          <p:cNvSpPr>
            <a:spLocks noGrp="1" noChangeArrowheads="1"/>
            <a:extLst>
              <a:ext uri="smNativeData">
                <pr:smNativeData xmlns:pr="pr" val="SMDATA_12_JWcOWxMAAAAlAAAAZA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AAAAlQQAAEMpAAB7GwAAAAAAAA=="/>
              </a:ext>
            </a:extLst>
          </p:cNvSpPr>
          <p:nvPr>
            <p:ph type="sldImg" idx="4294967295"/>
          </p:nvPr>
        </p:nvSpPr>
        <p:spPr>
          <a:xfrm>
            <a:off x="90805" y="744855"/>
            <a:ext cx="6616700" cy="37223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5" name="备注占位符 4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x0AAKMlAAB+OAAAAAAAAA=="/>
              </a:ext>
            </a:extLst>
          </p:cNvSpPr>
          <p:nvPr>
            <p:ph type="body" idx="9"/>
          </p:nvPr>
        </p:nvSpPr>
        <p:spPr>
          <a:xfrm>
            <a:off x="680085" y="471614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单击此处编辑母版文本样式</a:t>
            </a:r>
          </a:p>
          <a:p>
            <a:pPr lvl="1">
              <a:defRPr lang="en-us"/>
            </a:pPr>
            <a:r>
              <a:t>二级</a:t>
            </a:r>
          </a:p>
          <a:p>
            <a:pPr lvl="2">
              <a:defRPr lang="en-us"/>
            </a:pPr>
            <a:r>
              <a:t>三级</a:t>
            </a:r>
          </a:p>
          <a:p>
            <a:pPr lvl="3">
              <a:defRPr lang="en-us"/>
            </a:pPr>
            <a:r>
              <a:t>四级</a:t>
            </a:r>
          </a:p>
          <a:p>
            <a:pPr lvl="4">
              <a:defRPr lang="en-us"/>
            </a:pPr>
            <a:r>
              <a:t>五级</a:t>
            </a:r>
          </a:p>
        </p:txBody>
      </p:sp>
      <p:sp>
        <p:nvSpPr>
          <p:cNvPr id="6" name="页脚占位符 5"/>
          <p:cNvSpPr>
            <a:spLocks noGrp="1" noChangeArrowheads="1"/>
            <a:extLst>
              <a:ext uri="smNativeData">
                <pr:smNativeData xmlns:pr="pr" val="SMDATA_12_JWcOW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zoAAB8SAAAQPQAAAAAAAA=="/>
              </a:ext>
            </a:extLst>
          </p:cNvSpPr>
          <p:nvPr>
            <p:ph type="ftr" sz="quarter" idx="4"/>
          </p:nvPr>
        </p:nvSpPr>
        <p:spPr>
          <a:xfrm>
            <a:off x="0" y="9430385"/>
            <a:ext cx="2945765" cy="4959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buNone/>
              <a:defRPr lang="en-us" sz="1200">
                <a:latin typeface="Arial" pitchFamily="2" charset="0"/>
                <a:ea typeface="Calibri" pitchFamily="2" charset="0"/>
                <a:cs typeface="Heiti SC Light" pitchFamily="0" charset="0"/>
              </a:defRPr>
            </a:pPr>
          </a:p>
        </p:txBody>
      </p:sp>
      <p:sp>
        <p:nvSpPr>
          <p:cNvPr id="7" name="幻灯片编号占位符 6"/>
          <p:cNvSpPr>
            <a:spLocks noGrp="1" noChangeArrowheads="1"/>
            <a:extLst>
              <a:ext uri="smNativeData">
                <pr:smNativeData xmlns:pr="pr" val="SMDATA_12_JWcOW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zoAAM8pAAAQPQAAAAAAAA=="/>
              </a:ext>
            </a:extLst>
          </p:cNvSpPr>
          <p:nvPr>
            <p:ph type="sldNum" sz="quarter" idx="5"/>
          </p:nvPr>
        </p:nvSpPr>
        <p:spPr>
          <a:xfrm>
            <a:off x="3850640" y="9430385"/>
            <a:ext cx="2945765" cy="4959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r">
              <a:buNone/>
              <a:defRPr sz="1200" noProof="1">
                <a:latin typeface="Arial" pitchFamily="2" charset="0"/>
                <a:ea typeface="Calibri" pitchFamily="2" charset="0"/>
                <a:cs typeface="Arial" pitchFamily="2" charset="0"/>
              </a:defRPr>
            </a:pPr>
            <a:fld id="{3EB53B9A-D4D3-E0CD-9D0D-229875436B77}" type="slidenum">
              <a:t>‹#›</a:t>
            </a:fld>
            <a:endParaRPr lang="zh-cn">
              <a:latin typeface="Calibri" pitchFamily="2" charset="0"/>
              <a:ea typeface="Calibri" pitchFamily="2" charset="0"/>
              <a:cs typeface="Arial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0"/>
        <a:ea typeface="Heiti SC Light" pitchFamily="0" charset="0"/>
        <a:cs typeface="Heiti SC Light" pitchFamily="0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0"/>
        <a:ea typeface="Heiti SC Light" pitchFamily="0" charset="0"/>
        <a:cs typeface="Heiti SC Light" pitchFamily="0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0"/>
        <a:ea typeface="Heiti SC Light" pitchFamily="0" charset="0"/>
        <a:cs typeface="Heiti SC Light" pitchFamily="0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0"/>
        <a:ea typeface="Heiti SC Light" pitchFamily="0" charset="0"/>
        <a:cs typeface="Heiti SC Light" pitchFamily="0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0"/>
        <a:ea typeface="Heiti SC Light" pitchFamily="0" charset="0"/>
        <a:cs typeface="Heiti SC Light" pitchFamily="0" charset="0"/>
      </a:defRPr>
    </a:lvl5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JWcOWxMAAAAlAAAAZA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AAAAlQQAAEMpAAB7GwAAAAAAAA=="/>
              </a:ext>
            </a:extLst>
          </p:cNvSpPr>
          <p:nvPr>
            <p:ph type="sldImg"/>
          </p:nvPr>
        </p:nvSpPr>
        <p:spPr>
          <a:xfrm>
            <a:off x="90805" y="744855"/>
            <a:ext cx="6616700" cy="37223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x0AAKMlAAB+OAAAAAAAAA=="/>
              </a:ext>
            </a:extLst>
          </p:cNvSpPr>
          <p:nvPr>
            <p:ph type="body" idx="1"/>
          </p:nvPr>
        </p:nvSpPr>
        <p:spPr>
          <a:xfrm>
            <a:off x="680085" y="471614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pr" val="SMDATA_12_JWcO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zoAAM8pAAAQPQAAAAAAAA=="/>
              </a:ext>
            </a:extLst>
          </p:cNvSpPr>
          <p:nvPr>
            <p:ph type="sldNum" sz="quarter" idx="4294967295"/>
          </p:nvPr>
        </p:nvSpPr>
        <p:spPr>
          <a:xfrm>
            <a:off x="3850640" y="9430385"/>
            <a:ext cx="2945765" cy="4959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fld id="{3EB54305-4BD3-E0B5-9D0D-BDE00D436BE8}" type="slidenum">
              <a:t>1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JWcOWxMAAAAlAAAAZA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pqa2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AAAAlQQAAEMpAAB7GwAAAAAAAA=="/>
              </a:ext>
            </a:extLst>
          </p:cNvSpPr>
          <p:nvPr>
            <p:ph type="sldImg"/>
          </p:nvPr>
        </p:nvSpPr>
        <p:spPr>
          <a:xfrm>
            <a:off x="90805" y="744855"/>
            <a:ext cx="6616700" cy="37223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YWFx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x0AAKMlAAB+OAAAAAAAAA=="/>
              </a:ext>
            </a:extLst>
          </p:cNvSpPr>
          <p:nvPr>
            <p:ph type="body" idx="1"/>
          </p:nvPr>
        </p:nvSpPr>
        <p:spPr>
          <a:xfrm>
            <a:off x="680085" y="471614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一体化设计，内容深度融合</a:t>
            </a:r>
          </a:p>
          <a:p>
            <a:pPr>
              <a:defRPr lang="en-us"/>
            </a:pPr>
            <a:r>
              <a:t>纸制教材内容更加精炼</a:t>
            </a:r>
          </a:p>
          <a:p>
            <a:pPr>
              <a:defRPr lang="en-us"/>
            </a:pPr>
            <a:r>
              <a:t>数字平台内容丰富、更新快捷</a:t>
            </a:r>
          </a:p>
          <a:p>
            <a:pPr>
              <a:defRPr lang="en-us"/>
            </a:pPr>
            <a:r>
              <a:t>为个性化学习创设了空间</a:t>
            </a: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pr" val="SMDATA_12_JWcO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bGx8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zoAAM8pAAAQPQAAAAAAAA=="/>
              </a:ext>
            </a:extLst>
          </p:cNvSpPr>
          <p:nvPr>
            <p:ph type="sldNum" sz="quarter" idx="4294967295"/>
          </p:nvPr>
        </p:nvSpPr>
        <p:spPr>
          <a:xfrm>
            <a:off x="3850640" y="9430385"/>
            <a:ext cx="2945765" cy="4959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fld id="{3EB564E2-ACD3-E092-9D0D-5AC72A436B0F}" type="slidenum">
              <a:t>10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JWcOWxMAAAAlAAAAZA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//bz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AAAAlQQAAEMpAAB7GwAAAAAAAA=="/>
              </a:ext>
            </a:extLst>
          </p:cNvSpPr>
          <p:nvPr>
            <p:ph type="sldImg"/>
          </p:nvPr>
        </p:nvSpPr>
        <p:spPr>
          <a:xfrm>
            <a:off x="90805" y="744855"/>
            <a:ext cx="6616700" cy="37223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GFA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x0AAKMlAAB+OAAAAAAAAA=="/>
              </a:ext>
            </a:extLst>
          </p:cNvSpPr>
          <p:nvPr>
            <p:ph type="body" idx="1"/>
          </p:nvPr>
        </p:nvSpPr>
        <p:spPr>
          <a:xfrm>
            <a:off x="680085" y="471614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习题答案及自测自评</a:t>
            </a: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pr" val="SMDATA_12_JWcO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uh37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zoAAM8pAAAQPQAAAAAAAA=="/>
              </a:ext>
            </a:extLst>
          </p:cNvSpPr>
          <p:nvPr>
            <p:ph type="sldNum" sz="quarter" idx="4294967295"/>
          </p:nvPr>
        </p:nvSpPr>
        <p:spPr>
          <a:xfrm>
            <a:off x="3850640" y="9430385"/>
            <a:ext cx="2945765" cy="4959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fld id="{3EB53A6B-25D3-E0CC-9D0D-D39974436B86}" type="slidenum">
              <a:t>15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JWcOWxMAAAAlAAAAZA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wx+w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AAAAlQQAAEMpAAB7GwAAAAAAAA=="/>
              </a:ext>
            </a:extLst>
          </p:cNvSpPr>
          <p:nvPr>
            <p:ph type="sldImg"/>
          </p:nvPr>
        </p:nvSpPr>
        <p:spPr>
          <a:xfrm>
            <a:off x="90805" y="744855"/>
            <a:ext cx="6616700" cy="37223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8ACa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x0AAKMlAAB+OAAAAAAAAA=="/>
              </a:ext>
            </a:extLst>
          </p:cNvSpPr>
          <p:nvPr>
            <p:ph type="body" idx="1"/>
          </p:nvPr>
        </p:nvSpPr>
        <p:spPr>
          <a:xfrm>
            <a:off x="680085" y="471614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习题答案及自测自评</a:t>
            </a: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pr" val="SMDATA_12_JWcO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mW87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zoAAM8pAAAQPQAAAAAAAA=="/>
              </a:ext>
            </a:extLst>
          </p:cNvSpPr>
          <p:nvPr>
            <p:ph type="sldNum" sz="quarter" idx="4294967295"/>
          </p:nvPr>
        </p:nvSpPr>
        <p:spPr>
          <a:xfrm>
            <a:off x="3850640" y="9430385"/>
            <a:ext cx="2945765" cy="4959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fld id="{3EB57896-D8D3-E08E-9D0D-2EDB36436B7B}" type="slidenum">
              <a:t>16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JWcOWxMAAAAlAAAAZA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AAAAlQQAAEMpAAB7GwAAAAAAAA=="/>
              </a:ext>
            </a:extLst>
          </p:cNvSpPr>
          <p:nvPr>
            <p:ph type="sldImg"/>
          </p:nvPr>
        </p:nvSpPr>
        <p:spPr>
          <a:xfrm>
            <a:off x="90805" y="744855"/>
            <a:ext cx="6616700" cy="37223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x0AAKMlAAB+OAAAAAAAAA=="/>
              </a:ext>
            </a:extLst>
          </p:cNvSpPr>
          <p:nvPr>
            <p:ph type="body" idx="1"/>
          </p:nvPr>
        </p:nvSpPr>
        <p:spPr>
          <a:xfrm>
            <a:off x="680085" y="471614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5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lang="en-us"/>
            </a:pPr>
            <a:r>
              <a:rPr lang="zh-cn" b="1">
                <a:solidFill>
                  <a:srgbClr val="FF0000"/>
                </a:solidFill>
              </a:rPr>
              <a:t>创建教学空间关联教师与学生</a:t>
            </a:r>
            <a:endParaRPr lang="en-us" b="1">
              <a:solidFill>
                <a:srgbClr val="FF0000"/>
              </a:solidFill>
            </a:endParaRPr>
          </a:p>
          <a:p>
            <a:pPr marL="0" marR="0" indent="0" algn="l" defTabSz="457200">
              <a:lnSpc>
                <a:spcPct val="15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lang="en-us"/>
            </a:pPr>
            <a:endParaRPr lang="en-us" b="1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 lang="en-us"/>
            </a:pPr>
            <a:r>
              <a:rPr lang="zh-cn" b="1">
                <a:solidFill>
                  <a:srgbClr val="0070C0"/>
                </a:solidFill>
              </a:rPr>
              <a:t>服务于教学   （签到考勤、发布公告、作业提交自动批改等、在线考试、统计分析学生学习情况、等等）</a:t>
            </a:r>
            <a:endParaRPr lang="en-us" b="1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 lang="en-us"/>
            </a:pPr>
            <a:endParaRPr lang="en-us" b="1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 lang="en-us"/>
            </a:pPr>
            <a:r>
              <a:rPr lang="zh-cn" b="1">
                <a:solidFill>
                  <a:srgbClr val="0070C0"/>
                </a:solidFill>
              </a:rPr>
              <a:t>为出版服务（后台数据获取教师授课信息，利于精准营销、开发选题）</a:t>
            </a:r>
            <a:endParaRPr lang="en-us" b="1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 lang="en-us"/>
            </a:pPr>
            <a:endParaRPr lang="en-us" b="1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 lang="en-us"/>
            </a:pPr>
            <a:r>
              <a:rPr lang="zh-cn" b="1">
                <a:solidFill>
                  <a:srgbClr val="0070C0"/>
                </a:solidFill>
              </a:rPr>
              <a:t>预防盗版及旧书（绑定微信或手机号，使用期限</a:t>
            </a:r>
            <a:r>
              <a:rPr lang="en-us" b="1">
                <a:solidFill>
                  <a:srgbClr val="0070C0"/>
                </a:solidFill>
              </a:rPr>
              <a:t>1</a:t>
            </a:r>
            <a:r>
              <a:rPr lang="zh-cn" b="1">
                <a:solidFill>
                  <a:srgbClr val="0070C0"/>
                </a:solidFill>
              </a:rPr>
              <a:t>年）</a:t>
            </a:r>
            <a:endParaRPr lang="en-us" b="1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 lang="en-us"/>
            </a:pPr>
            <a:endParaRPr lang="en-us" b="1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 lang="en-us"/>
            </a:pPr>
            <a:endParaRPr lang="en-us" b="1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 lang="en-us"/>
            </a:pPr>
            <a:endParaRPr lang="zh-cn" b="1">
              <a:solidFill>
                <a:srgbClr val="0070C0"/>
              </a:solidFill>
            </a:endParaRPr>
          </a:p>
          <a:p>
            <a:pPr>
              <a:defRPr lang="en-us"/>
            </a:pP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pr" val="SMDATA_12_JWcO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zoAAM8pAAAQPQAAAAAAAA=="/>
              </a:ext>
            </a:extLst>
          </p:cNvSpPr>
          <p:nvPr>
            <p:ph type="sldNum" sz="quarter" idx="4294967295"/>
          </p:nvPr>
        </p:nvSpPr>
        <p:spPr>
          <a:xfrm>
            <a:off x="3850640" y="9430385"/>
            <a:ext cx="2945765" cy="4959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fld id="{3EB52CB8-F6D3-E0DA-9D0D-008F62436B55}" type="slidenum">
              <a:t>17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JWcOWxMAAAAlAAAAZA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AAAAlQQAAEMpAAB7GwAAAAAAAA=="/>
              </a:ext>
            </a:extLst>
          </p:cNvSpPr>
          <p:nvPr>
            <p:ph type="sldImg"/>
          </p:nvPr>
        </p:nvSpPr>
        <p:spPr>
          <a:xfrm>
            <a:off x="90805" y="744855"/>
            <a:ext cx="6616700" cy="37223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x0AAKMlAAB+OAAAAAAAAA=="/>
              </a:ext>
            </a:extLst>
          </p:cNvSpPr>
          <p:nvPr>
            <p:ph type="body" idx="1"/>
          </p:nvPr>
        </p:nvSpPr>
        <p:spPr>
          <a:xfrm>
            <a:off x="680085" y="471614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pr" val="SMDATA_12_JWcO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zoAAM8pAAAQPQAAAAAAAA=="/>
              </a:ext>
            </a:extLst>
          </p:cNvSpPr>
          <p:nvPr>
            <p:ph type="sldNum" sz="quarter" idx="4294967295"/>
          </p:nvPr>
        </p:nvSpPr>
        <p:spPr>
          <a:xfrm>
            <a:off x="3850640" y="9430385"/>
            <a:ext cx="2945765" cy="4959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fld id="{3EB553C5-8BD3-E0A5-9D0D-7DF01D436B28}" type="slidenum">
              <a:t>18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JWcOWxMAAAAlAAAAZA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AAAAlQQAAEMpAAB7GwAAAAAAAA=="/>
              </a:ext>
            </a:extLst>
          </p:cNvSpPr>
          <p:nvPr>
            <p:ph type="sldImg"/>
          </p:nvPr>
        </p:nvSpPr>
        <p:spPr>
          <a:xfrm>
            <a:off x="90805" y="744855"/>
            <a:ext cx="6616700" cy="37223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x0AAKMlAAB+OAAAAAAAAA=="/>
              </a:ext>
            </a:extLst>
          </p:cNvSpPr>
          <p:nvPr>
            <p:ph type="body" idx="1"/>
          </p:nvPr>
        </p:nvSpPr>
        <p:spPr>
          <a:xfrm>
            <a:off x="680085" y="471614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pr" val="SMDATA_12_JWcO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zoAAM8pAAAQPQAAAAAAAA=="/>
              </a:ext>
            </a:extLst>
          </p:cNvSpPr>
          <p:nvPr>
            <p:ph type="sldNum" sz="quarter" idx="4294967295"/>
          </p:nvPr>
        </p:nvSpPr>
        <p:spPr>
          <a:xfrm>
            <a:off x="3850640" y="9430385"/>
            <a:ext cx="2945765" cy="4959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fld id="{3EB51E25-6BD3-E0E8-9D0D-9DBD50436BC8}" type="slidenum">
              <a:t>2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JWcOWxMAAAAlAAAAZA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BmIC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AAAAlQQAAEMpAAB7GwAAAAAAAA=="/>
              </a:ext>
            </a:extLst>
          </p:cNvSpPr>
          <p:nvPr>
            <p:ph type="sldImg"/>
          </p:nvPr>
        </p:nvSpPr>
        <p:spPr>
          <a:xfrm>
            <a:off x="90805" y="744855"/>
            <a:ext cx="6616700" cy="37223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x0AAKMlAAB+OAAAAAAAAA=="/>
              </a:ext>
            </a:extLst>
          </p:cNvSpPr>
          <p:nvPr>
            <p:ph type="body" idx="1"/>
          </p:nvPr>
        </p:nvSpPr>
        <p:spPr>
          <a:xfrm>
            <a:off x="680085" y="471614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rPr lang="zh-cn" sz="1800"/>
              <a:t>重点行动   </a:t>
            </a:r>
            <a:r>
              <a:rPr lang="zh-cn" sz="1800" b="1"/>
              <a:t>（六）“互联网</a:t>
            </a:r>
            <a:r>
              <a:rPr lang="en-us" sz="1800" b="1"/>
              <a:t>+”</a:t>
            </a:r>
            <a:r>
              <a:rPr lang="zh-cn" sz="1800" b="1"/>
              <a:t>益民服务</a:t>
            </a:r>
            <a:endParaRPr lang="en-us" sz="1800" b="1"/>
          </a:p>
          <a:p>
            <a:pPr>
              <a:defRPr lang="en-us"/>
            </a:pPr>
            <a:r>
              <a:rPr lang="zh-cn" sz="1800" b="1"/>
              <a:t> </a:t>
            </a:r>
            <a:r>
              <a:rPr lang="en-us" sz="1800"/>
              <a:t>5.</a:t>
            </a:r>
            <a:r>
              <a:rPr lang="zh-cn" sz="1800"/>
              <a:t>探索新型教育服务供给方式。鼓励互联网企业与社会教育机构根据市场需求开发</a:t>
            </a:r>
            <a:r>
              <a:rPr lang="zh-cn" sz="1800" b="1">
                <a:solidFill>
                  <a:srgbClr val="FF0000"/>
                </a:solidFill>
              </a:rPr>
              <a:t>数字教育资源</a:t>
            </a:r>
            <a:r>
              <a:rPr lang="zh-cn" sz="1800"/>
              <a:t>，提供网络化教育服务。鼓励学校利用数字教育资源及教育服务平台，逐步探索网络化教育新模式，扩大优质教育资源覆盖面，促进教育公平。鼓励学校通过与互联网企业合作等方式，对</a:t>
            </a:r>
            <a:r>
              <a:rPr lang="zh-cn" sz="1800" b="1">
                <a:solidFill>
                  <a:srgbClr val="FF0000"/>
                </a:solidFill>
              </a:rPr>
              <a:t>接线上线下教育资源</a:t>
            </a:r>
            <a:r>
              <a:rPr lang="zh-cn" sz="1800"/>
              <a:t>，探索基础教育、职业教育等教育公共服务提供新方式。推动开展学历教育在线课程资源共享，推广大规模</a:t>
            </a:r>
            <a:r>
              <a:rPr lang="zh-cn" sz="1800" b="1">
                <a:solidFill>
                  <a:srgbClr val="FF0000"/>
                </a:solidFill>
              </a:rPr>
              <a:t>在线开放课程</a:t>
            </a:r>
            <a:r>
              <a:rPr lang="zh-cn" sz="1800"/>
              <a:t>等网络学习模式，探索建立网络学习学分认定与学分转换等制度，加快推动高等教育服务模式变革。</a:t>
            </a:r>
            <a:endParaRPr lang="en-us" sz="1800"/>
          </a:p>
          <a:p>
            <a:pPr>
              <a:defRPr lang="en-us"/>
            </a:pPr>
            <a:endParaRPr lang="en-us" sz="1800"/>
          </a:p>
          <a:p>
            <a:pPr marL="0" marR="0" indent="0" algn="l" defTabSz="457200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None/>
              <a:tabLst/>
              <a:defRPr lang="en-us"/>
            </a:pPr>
            <a:r>
              <a:rPr lang="zh-cn" sz="1800"/>
              <a:t>全国教育信息化工作电视电话会议</a:t>
            </a:r>
            <a:r>
              <a:rPr lang="en-us" sz="1800"/>
              <a:t>(</a:t>
            </a:r>
            <a:r>
              <a:rPr lang="zh-cn" sz="1800"/>
              <a:t>确定基于</a:t>
            </a:r>
            <a:r>
              <a:rPr lang="en-us" sz="1800"/>
              <a:t>”</a:t>
            </a:r>
            <a:r>
              <a:rPr lang="zh-cn" sz="1800"/>
              <a:t>三通两平台</a:t>
            </a:r>
            <a:r>
              <a:rPr lang="en-us" sz="1800"/>
              <a:t>”</a:t>
            </a:r>
            <a:r>
              <a:rPr lang="zh-cn" sz="1800"/>
              <a:t>模式的教育信息化发展导向</a:t>
            </a:r>
            <a:r>
              <a:rPr lang="en-us" sz="1800"/>
              <a:t>,</a:t>
            </a:r>
            <a:r>
              <a:rPr lang="zh-cn" sz="1800"/>
              <a:t>即实现</a:t>
            </a:r>
            <a:r>
              <a:rPr lang="en-us" sz="1800"/>
              <a:t>”</a:t>
            </a:r>
            <a:r>
              <a:rPr lang="zh-cn" sz="1800"/>
              <a:t>宽带网络校校通</a:t>
            </a:r>
            <a:r>
              <a:rPr lang="en-us" sz="1800"/>
              <a:t>”</a:t>
            </a:r>
            <a:r>
              <a:rPr lang="zh-cn" sz="1800"/>
              <a:t> </a:t>
            </a:r>
            <a:r>
              <a:rPr lang="en-us" sz="1800"/>
              <a:t>\“</a:t>
            </a:r>
            <a:r>
              <a:rPr lang="zh-cn" sz="1800"/>
              <a:t>教学资源班班通</a:t>
            </a:r>
            <a:r>
              <a:rPr lang="en-us" sz="1800"/>
              <a:t>”\”</a:t>
            </a:r>
            <a:r>
              <a:rPr lang="zh-cn" sz="1800"/>
              <a:t>网络学习空间人人通</a:t>
            </a:r>
            <a:r>
              <a:rPr lang="en-us" sz="1800"/>
              <a:t>”;</a:t>
            </a:r>
            <a:r>
              <a:rPr lang="zh-cn" sz="1800"/>
              <a:t>加强数字教育资源公共服务平台</a:t>
            </a:r>
            <a:r>
              <a:rPr lang="en-us" sz="1800"/>
              <a:t>\</a:t>
            </a:r>
            <a:r>
              <a:rPr lang="zh-cn" sz="1800"/>
              <a:t>教育管理信息系统平台建设</a:t>
            </a:r>
            <a:r>
              <a:rPr lang="en-us" sz="1800"/>
              <a:t>)</a:t>
            </a:r>
            <a:endParaRPr lang="en-us" sz="1800"/>
          </a:p>
          <a:p>
            <a:pPr>
              <a:defRPr lang="en-us"/>
            </a:pPr>
            <a:endParaRPr lang="en-us" sz="1800"/>
          </a:p>
          <a:p>
            <a:pPr>
              <a:defRPr lang="en-us"/>
            </a:pPr>
            <a:endParaRPr lang="en-us" sz="1800"/>
          </a:p>
          <a:p>
            <a:pPr>
              <a:defRPr lang="en-us"/>
            </a:pPr>
            <a:endParaRPr lang="en-us" sz="1800"/>
          </a:p>
          <a:p>
            <a:pPr>
              <a:defRPr lang="en-us"/>
            </a:pPr>
            <a:endParaRPr lang="en-us" sz="1800"/>
          </a:p>
          <a:p>
            <a:pPr>
              <a:defRPr lang="en-us"/>
            </a:pPr>
            <a:endParaRPr lang="en-us" sz="1800"/>
          </a:p>
          <a:p>
            <a:pPr>
              <a:defRPr lang="en-us"/>
            </a:pPr>
            <a:endParaRPr lang="zh-cn" sz="1800"/>
          </a:p>
          <a:p>
            <a:pPr marL="0" marR="0" indent="0" algn="l" defTabSz="4572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lang="en-us"/>
            </a:pP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pr" val="SMDATA_12_JWcO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zoAAM8pAAAQPQAAAAAAAA=="/>
              </a:ext>
            </a:extLst>
          </p:cNvSpPr>
          <p:nvPr>
            <p:ph type="sldNum" sz="quarter" idx="4294967295"/>
          </p:nvPr>
        </p:nvSpPr>
        <p:spPr>
          <a:xfrm>
            <a:off x="3850640" y="9430385"/>
            <a:ext cx="2945765" cy="4959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fld id="{3EB50254-1AD3-E0F4-9D0D-ECA14C436BB9}" type="slidenum">
              <a:t>3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JWcOWxMAAAAlAAAAZA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AAAAlQQAAEMpAAB7GwAAAAAAAA=="/>
              </a:ext>
            </a:extLst>
          </p:cNvSpPr>
          <p:nvPr>
            <p:ph type="sldImg"/>
          </p:nvPr>
        </p:nvSpPr>
        <p:spPr>
          <a:xfrm>
            <a:off x="90805" y="744855"/>
            <a:ext cx="6616700" cy="37223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x0AAKMlAAB+OAAAAAAAAA=="/>
              </a:ext>
            </a:extLst>
          </p:cNvSpPr>
          <p:nvPr>
            <p:ph type="body" idx="1"/>
          </p:nvPr>
        </p:nvSpPr>
        <p:spPr>
          <a:xfrm>
            <a:off x="680085" y="471614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</a:p>
          <a:p>
            <a:pPr>
              <a:defRPr lang="en-us"/>
            </a:pPr>
            <a:r>
              <a:t>教育部文件    教育部关于加快推进职业教育信息化发展的意见</a:t>
            </a: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pr" val="SMDATA_12_JWcO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zoAAM8pAAAQPQAAAAAAAA=="/>
              </a:ext>
            </a:extLst>
          </p:cNvSpPr>
          <p:nvPr>
            <p:ph type="sldNum" sz="quarter" idx="4294967295"/>
          </p:nvPr>
        </p:nvSpPr>
        <p:spPr>
          <a:xfrm>
            <a:off x="3850640" y="9430385"/>
            <a:ext cx="2945765" cy="4959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fld id="{3EB53DC3-8DD3-E0CB-9D0D-7B9E73436B2E}" type="slidenum">
              <a:t>4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JWcOWxMAAAAlAAAAZA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AAAAlQQAAEMpAAB7GwAAAAAAAA=="/>
              </a:ext>
            </a:extLst>
          </p:cNvSpPr>
          <p:nvPr>
            <p:ph type="sldImg"/>
          </p:nvPr>
        </p:nvSpPr>
        <p:spPr>
          <a:xfrm>
            <a:off x="90805" y="744855"/>
            <a:ext cx="6616700" cy="37223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x0AAKMlAAB+OAAAAAAAAA=="/>
              </a:ext>
            </a:extLst>
          </p:cNvSpPr>
          <p:nvPr>
            <p:ph type="body" idx="1"/>
          </p:nvPr>
        </p:nvSpPr>
        <p:spPr>
          <a:xfrm>
            <a:off x="680085" y="471614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</a:p>
          <a:p>
            <a:pPr>
              <a:defRPr lang="en-us"/>
            </a:pPr>
            <a:r>
              <a:t>教育部文件    教育信息化2.0行动计划</a:t>
            </a: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pr" val="SMDATA_12_JWcO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zoAAM8pAAAQPQAAAAAAAA=="/>
              </a:ext>
            </a:extLst>
          </p:cNvSpPr>
          <p:nvPr>
            <p:ph type="sldNum" sz="quarter" idx="4294967295"/>
          </p:nvPr>
        </p:nvSpPr>
        <p:spPr>
          <a:xfrm>
            <a:off x="3850640" y="9430385"/>
            <a:ext cx="2945765" cy="4959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fld id="{3EB520AF-E1D3-E0D6-9D0D-17836E436B42}" type="slidenum">
              <a:t>5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JWcOWxMAAAAlAAAAZA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AAAAlQQAAEMpAAB7GwAAAAAAAA=="/>
              </a:ext>
            </a:extLst>
          </p:cNvSpPr>
          <p:nvPr>
            <p:ph type="sldImg"/>
          </p:nvPr>
        </p:nvSpPr>
        <p:spPr>
          <a:xfrm>
            <a:off x="90805" y="744855"/>
            <a:ext cx="6616700" cy="37223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x0AAKMlAAB+OAAAAAAAAA=="/>
              </a:ext>
            </a:extLst>
          </p:cNvSpPr>
          <p:nvPr>
            <p:ph type="body" idx="1"/>
          </p:nvPr>
        </p:nvSpPr>
        <p:spPr>
          <a:xfrm>
            <a:off x="680085" y="471614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lang="en-us"/>
            </a:pPr>
            <a:r>
              <a:t>什么是一体化教材</a:t>
            </a: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pr" val="SMDATA_12_JWcO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zoAAM8pAAAQPQAAAAAAAA=="/>
              </a:ext>
            </a:extLst>
          </p:cNvSpPr>
          <p:nvPr>
            <p:ph type="sldNum" sz="quarter" idx="4294967295"/>
          </p:nvPr>
        </p:nvSpPr>
        <p:spPr>
          <a:xfrm>
            <a:off x="3850640" y="9430385"/>
            <a:ext cx="2945765" cy="4959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fld id="{3EB53B3E-70D3-E0CD-9D0D-869875436BD3}" type="slidenum">
              <a:t>6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JWcOWxMAAAAlAAAAZA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AAAAlQQAAEMpAAB7GwAAAAAAAA=="/>
              </a:ext>
            </a:extLst>
          </p:cNvSpPr>
          <p:nvPr>
            <p:ph type="sldImg"/>
          </p:nvPr>
        </p:nvSpPr>
        <p:spPr>
          <a:xfrm>
            <a:off x="90805" y="744855"/>
            <a:ext cx="6616700" cy="37223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x0AAKMlAAB+OAAAAAAAAA=="/>
              </a:ext>
            </a:extLst>
          </p:cNvSpPr>
          <p:nvPr>
            <p:ph type="body" idx="1"/>
          </p:nvPr>
        </p:nvSpPr>
        <p:spPr>
          <a:xfrm>
            <a:off x="680085" y="471614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lang="en-us"/>
            </a:pPr>
            <a:r>
              <a:t>国家专业教学资源库</a:t>
            </a:r>
          </a:p>
          <a:p>
            <a:pPr marL="0" marR="0" indent="0" algn="l" defTabSz="4572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lang="en-us"/>
            </a:pPr>
            <a:r>
              <a:t>爱课程</a:t>
            </a:r>
          </a:p>
          <a:p>
            <a:pPr marL="0" marR="0" indent="0" algn="l" defTabSz="4572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lang="en-us"/>
            </a:pPr>
            <a:r>
              <a:t>智慧职教</a:t>
            </a:r>
          </a:p>
          <a:p>
            <a:pPr marL="0" marR="0" indent="0" algn="l" defTabSz="4572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lang="en-us"/>
            </a:pPr>
            <a:r>
              <a:t>等</a:t>
            </a: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pr" val="SMDATA_12_JWcO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zoAAM8pAAAQPQAAAAAAAA=="/>
              </a:ext>
            </a:extLst>
          </p:cNvSpPr>
          <p:nvPr>
            <p:ph type="sldNum" sz="quarter" idx="4294967295"/>
          </p:nvPr>
        </p:nvSpPr>
        <p:spPr>
          <a:xfrm>
            <a:off x="3850640" y="9430385"/>
            <a:ext cx="2945765" cy="4959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fld id="{3EB56243-0DD3-E094-9D0D-FBC12C436BAE}" type="slidenum">
              <a:t>7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JWcOWxMAAAAlAAAAZA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w9Ik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AAAAlQQAAEMpAAB7GwAAAAAAAA=="/>
              </a:ext>
            </a:extLst>
          </p:cNvSpPr>
          <p:nvPr>
            <p:ph type="sldImg"/>
          </p:nvPr>
        </p:nvSpPr>
        <p:spPr>
          <a:xfrm>
            <a:off x="90805" y="744855"/>
            <a:ext cx="6616700" cy="37223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lwZW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x0AAKMlAAB+OAAAAAAAAA=="/>
              </a:ext>
            </a:extLst>
          </p:cNvSpPr>
          <p:nvPr>
            <p:ph type="body" idx="1"/>
          </p:nvPr>
        </p:nvSpPr>
        <p:spPr>
          <a:xfrm>
            <a:off x="680085" y="471614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lang="en-us"/>
            </a:pP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pr" val="SMDATA_12_JWcO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zoAAM8pAAAQPQAAAAAAAA=="/>
              </a:ext>
            </a:extLst>
          </p:cNvSpPr>
          <p:nvPr>
            <p:ph type="sldNum" sz="quarter" idx="4294967295"/>
          </p:nvPr>
        </p:nvSpPr>
        <p:spPr>
          <a:xfrm>
            <a:off x="3850640" y="9430385"/>
            <a:ext cx="2945765" cy="4959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fld id="{3EB57002-4CD3-E086-9D0D-BAD33E436BEF}" type="slidenum">
              <a:t>8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JWcOWxMAAAAlAAAAZA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AAAAlQQAAEMpAAB7GwAAAAAAAA=="/>
              </a:ext>
            </a:extLst>
          </p:cNvSpPr>
          <p:nvPr>
            <p:ph type="sldImg"/>
          </p:nvPr>
        </p:nvSpPr>
        <p:spPr>
          <a:xfrm>
            <a:off x="90805" y="744855"/>
            <a:ext cx="6616700" cy="37223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x0AAKMlAAB+OAAAAAAAAA=="/>
              </a:ext>
            </a:extLst>
          </p:cNvSpPr>
          <p:nvPr>
            <p:ph type="body" idx="1"/>
          </p:nvPr>
        </p:nvSpPr>
        <p:spPr>
          <a:xfrm>
            <a:off x="680085" y="471614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pr" val="SMDATA_12_JWcO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Rpb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zoAAM8pAAAQPQAAAAAAAA=="/>
              </a:ext>
            </a:extLst>
          </p:cNvSpPr>
          <p:nvPr>
            <p:ph type="sldNum" sz="quarter" idx="4294967295"/>
          </p:nvPr>
        </p:nvSpPr>
        <p:spPr>
          <a:xfrm>
            <a:off x="3850640" y="9430385"/>
            <a:ext cx="2945765" cy="4959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fld id="{3EB54C53-1DD3-E0BA-9D0D-EBEF02436BBE}" type="slidenum">
              <a:t>9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cG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BQAACQ0AAFZFAACiFQAAAAAAAA=="/>
              </a:ext>
            </a:extLst>
          </p:cNvSpPr>
          <p:nvPr>
            <p:ph type="ctrTitle"/>
          </p:nvPr>
        </p:nvSpPr>
        <p:spPr>
          <a:xfrm>
            <a:off x="901700" y="2118995"/>
            <a:ext cx="10369550" cy="13976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IG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CwAA2hcAAMo/AACrIgAAAAAAAA=="/>
              </a:ext>
            </a:extLst>
          </p:cNvSpPr>
          <p:nvPr>
            <p:ph type="subTitle" idx="1"/>
          </p:nvPr>
        </p:nvSpPr>
        <p:spPr>
          <a:xfrm>
            <a:off x="1848485" y="3877310"/>
            <a:ext cx="8521065" cy="17583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en-us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en-us" sz="16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en-us" sz="16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8D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B52EF3-BDD3-E0D8-9D0D-4B8D60436B1E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B53D04-4AD3-E0CB-9D0D-BC9E73436BE9}" type="datetime1">
              <a:t/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65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BQAAOAIAAORFAACKCgAAAAAAAA=="/>
              </a:ext>
            </a:extLst>
          </p:cNvSpPr>
          <p:nvPr>
            <p:ph type="title"/>
          </p:nvPr>
        </p:nvSpPr>
        <p:spPr>
          <a:xfrm>
            <a:off x="856615" y="360680"/>
            <a:ext cx="10504805" cy="13525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65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BQAAGAsAAJwkAADaFwAAAAAAAA=="/>
              </a:ext>
            </a:extLst>
          </p:cNvSpPr>
          <p:nvPr>
            <p:ph type="obj" sz="quarter" idx="1"/>
          </p:nvPr>
        </p:nvSpPr>
        <p:spPr>
          <a:xfrm>
            <a:off x="856615" y="1803400"/>
            <a:ext cx="5094605" cy="207391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65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BQAAhBkAAJwkAAD/JQAAAAAAAA=="/>
              </a:ext>
            </a:extLst>
          </p:cNvSpPr>
          <p:nvPr>
            <p:ph type="obj" sz="quarter" idx="2"/>
          </p:nvPr>
        </p:nvSpPr>
        <p:spPr>
          <a:xfrm>
            <a:off x="856615" y="4147820"/>
            <a:ext cx="5094605" cy="20288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a2rP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GJgAAGAsAAORFAAD/JQAAAAAAAA=="/>
              </a:ext>
            </a:extLst>
          </p:cNvSpPr>
          <p:nvPr>
            <p:ph type="obj" sz="half" idx="3"/>
          </p:nvPr>
        </p:nvSpPr>
        <p:spPr>
          <a:xfrm>
            <a:off x="6221730" y="1803400"/>
            <a:ext cx="5139690" cy="43732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65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B51975-3BD3-E0EF-9D0D-CDBA57436B98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65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65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B533E6-A8D3-E0C5-9D0D-5E907D436B0B}" type="datetime1">
              <a:t/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65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BQAAOAIAAORFAACKCgAAAAAAAA=="/>
              </a:ext>
            </a:extLst>
          </p:cNvSpPr>
          <p:nvPr>
            <p:ph type="title"/>
          </p:nvPr>
        </p:nvSpPr>
        <p:spPr>
          <a:xfrm>
            <a:off x="856615" y="360680"/>
            <a:ext cx="10504805" cy="13525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56f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BQAAGAsAAORFAADaFwAAAAAAAA=="/>
              </a:ext>
            </a:extLst>
          </p:cNvSpPr>
          <p:nvPr>
            <p:ph type="obj" sz="half" idx="1"/>
          </p:nvPr>
        </p:nvSpPr>
        <p:spPr>
          <a:xfrm>
            <a:off x="856615" y="1803400"/>
            <a:ext cx="10504805" cy="207391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65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BQAAhBkAAJwkAAD/JQAAAAAAAA=="/>
              </a:ext>
            </a:extLst>
          </p:cNvSpPr>
          <p:nvPr>
            <p:ph type="obj" sz="quarter" idx="2"/>
          </p:nvPr>
        </p:nvSpPr>
        <p:spPr>
          <a:xfrm>
            <a:off x="856615" y="4147820"/>
            <a:ext cx="5094605" cy="20288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65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GJgAAhBkAAORFAAD/JQAAAAAAAA=="/>
              </a:ext>
            </a:extLst>
          </p:cNvSpPr>
          <p:nvPr>
            <p:ph type="obj" sz="quarter" idx="3"/>
          </p:nvPr>
        </p:nvSpPr>
        <p:spPr>
          <a:xfrm>
            <a:off x="6221730" y="4147820"/>
            <a:ext cx="5139690" cy="20288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366v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B51D3C-72D3-E0EB-9D0D-84BE53436BD1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46f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SmSf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B53C9F-D1D3-E0CA-9D0D-279F72436B72}" type="datetime1">
              <a:t/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WmSf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BQAAOAIAAORFAACKCgAAAAAAAA=="/>
              </a:ext>
            </a:extLst>
          </p:cNvSpPr>
          <p:nvPr>
            <p:ph type="title"/>
          </p:nvPr>
        </p:nvSpPr>
        <p:spPr>
          <a:xfrm>
            <a:off x="856615" y="360680"/>
            <a:ext cx="10504805" cy="13525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+Bc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BQAAGAsAAJwkAADaFwAAAAAAAA=="/>
              </a:ext>
            </a:extLst>
          </p:cNvSpPr>
          <p:nvPr>
            <p:ph type="obj" sz="quarter" idx="1"/>
          </p:nvPr>
        </p:nvSpPr>
        <p:spPr>
          <a:xfrm>
            <a:off x="856615" y="1803400"/>
            <a:ext cx="5094605" cy="207391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WmSf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GJgAAGAsAAORFAADaFwAAAAAAAA=="/>
              </a:ext>
            </a:extLst>
          </p:cNvSpPr>
          <p:nvPr>
            <p:ph type="obj" sz="quarter" idx="2"/>
          </p:nvPr>
        </p:nvSpPr>
        <p:spPr>
          <a:xfrm>
            <a:off x="6221730" y="1803400"/>
            <a:ext cx="5139690" cy="207391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Nwff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BQAAhBkAAORFAAD/JQAAAAAAAA=="/>
              </a:ext>
            </a:extLst>
          </p:cNvSpPr>
          <p:nvPr>
            <p:ph type="obj" sz="half" idx="3"/>
          </p:nvPr>
        </p:nvSpPr>
        <p:spPr>
          <a:xfrm>
            <a:off x="856615" y="4147820"/>
            <a:ext cx="10504805" cy="20288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SlSP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B547F8-B6D3-E0B1-9D0D-40E409436B15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MYvv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SlSP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B566B6-F8D3-E090-9D0D-0EC528436B5B}" type="datetime1">
              <a:t/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BQAAOAIAAORFAACKCgAAAAAAAA=="/>
              </a:ext>
            </a:extLst>
          </p:cNvSpPr>
          <p:nvPr>
            <p:ph type="title"/>
          </p:nvPr>
        </p:nvSpPr>
        <p:spPr>
          <a:xfrm>
            <a:off x="856615" y="360680"/>
            <a:ext cx="10504805" cy="13525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BQAAGAsAAORFAAD/JQAAAAAAAA=="/>
              </a:ext>
            </a:extLst>
          </p:cNvSpPr>
          <p:nvPr>
            <p:ph type="obj" idx="1"/>
          </p:nvPr>
        </p:nvSpPr>
        <p:spPr>
          <a:xfrm>
            <a:off x="856615" y="1803400"/>
            <a:ext cx="10504805" cy="43732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B542E9-A7D3-E0B4-9D0D-51E10C436B04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7+/v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B54512-5CD3-E0B3-9D0D-AAE60B436BFF}" type="datetime1">
              <a:t/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7+/v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BQAAOAIAAORFAACKCgAAAAAAAA=="/>
              </a:ext>
            </a:extLst>
          </p:cNvSpPr>
          <p:nvPr>
            <p:ph type="title"/>
          </p:nvPr>
        </p:nvSpPr>
        <p:spPr>
          <a:xfrm>
            <a:off x="856615" y="360680"/>
            <a:ext cx="10504805" cy="13525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BQAAGAsAAJwkAAD/JQAAAAAAAA=="/>
              </a:ext>
            </a:extLst>
          </p:cNvSpPr>
          <p:nvPr>
            <p:ph type="obj" sz="half" idx="1"/>
          </p:nvPr>
        </p:nvSpPr>
        <p:spPr>
          <a:xfrm>
            <a:off x="856615" y="1803400"/>
            <a:ext cx="5094605" cy="43732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39/f0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GJgAAGAsAAORFAAD/JQAAAAAAAA=="/>
              </a:ext>
            </a:extLst>
          </p:cNvSpPr>
          <p:nvPr>
            <p:ph type="obj" sz="half" idx="2"/>
          </p:nvPr>
        </p:nvSpPr>
        <p:spPr>
          <a:xfrm>
            <a:off x="6221730" y="1803400"/>
            <a:ext cx="5139690" cy="43732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B578A7-E9D3-E08E-9D0D-1FDB36436B4A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7+/v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6+vo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B528AB-E5D3-E0DE-9D0D-138B66436B46}" type="datetime1">
              <a:t/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38//0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BQAAOAIAAORFAACKCgAAAAAAAA=="/>
              </a:ext>
            </a:extLst>
          </p:cNvSpPr>
          <p:nvPr>
            <p:ph type="title"/>
          </p:nvPr>
        </p:nvSpPr>
        <p:spPr>
          <a:xfrm>
            <a:off x="856615" y="360680"/>
            <a:ext cx="10504805" cy="13525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+/v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B541D0-9ED3-E0B7-9D0D-68E20F436B3D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1+vs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7/+P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B5370C-42D3-E0C1-9D0D-B49479436BE1}" type="datetime1">
              <a:t/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T9/9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B51901-4FD3-E0EF-9D0D-B9BA57436BEC}" type="slidenum">
              <a:t/>
            </a:fld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HDzN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G1jJY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B55CD8-96D3-E0AA-9D0D-60FF12436B35}" type="datetime1">
              <a:t/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GMlI0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BQAAOAIAAORFAAD/JQAAAAAAAA=="/>
              </a:ext>
            </a:extLst>
          </p:cNvSpPr>
          <p:nvPr>
            <p:ph type="obj"/>
          </p:nvPr>
        </p:nvSpPr>
        <p:spPr>
          <a:xfrm>
            <a:off x="856615" y="360680"/>
            <a:ext cx="10504805" cy="58159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iNnao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B53843-0DD3-E0CE-9D0D-FB9B76436BAE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0uK1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uGiII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B53046-08D3-E0C6-9D0D-FE937E436BAB}" type="datetime1">
              <a:t/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hecmk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BQAAOAIAAORFAACKCgAAAAAAAA=="/>
              </a:ext>
            </a:extLst>
          </p:cNvSpPr>
          <p:nvPr>
            <p:ph type="title"/>
          </p:nvPr>
        </p:nvSpPr>
        <p:spPr>
          <a:xfrm>
            <a:off x="856615" y="360680"/>
            <a:ext cx="10504805" cy="13525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2KhY0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BQAAGAsAAORFAADaFwAAAAAAAA=="/>
              </a:ext>
            </a:extLst>
          </p:cNvSpPr>
          <p:nvPr>
            <p:ph type="obj" sz="half" idx="1"/>
          </p:nvPr>
        </p:nvSpPr>
        <p:spPr>
          <a:xfrm>
            <a:off x="856615" y="1803400"/>
            <a:ext cx="10504805" cy="207391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WNio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BQAAhBkAAORFAAD/JQAAAAAAAA=="/>
              </a:ext>
            </a:extLst>
          </p:cNvSpPr>
          <p:nvPr>
            <p:ph type="obj" sz="half" idx="2"/>
          </p:nvPr>
        </p:nvSpPr>
        <p:spPr>
          <a:xfrm>
            <a:off x="856615" y="4147820"/>
            <a:ext cx="10504805" cy="20288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qFjYo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B524B6-F8D3-E0D2-9D0D-0E876A436B5B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ZjWIY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5oaW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B5473A-74D3-E0B1-9D0D-82E409436BD7}" type="datetime1">
              <a:t/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KNo6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BQAAOAIAAORFAACKCgAAAAAAAA=="/>
              </a:ext>
            </a:extLst>
          </p:cNvSpPr>
          <p:nvPr>
            <p:ph type="title"/>
          </p:nvPr>
        </p:nvSpPr>
        <p:spPr>
          <a:xfrm>
            <a:off x="856615" y="360680"/>
            <a:ext cx="10504805" cy="13525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9jWV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BQAAGAsAAJwkAADaFwAAAAAAAA=="/>
              </a:ext>
            </a:extLst>
          </p:cNvSpPr>
          <p:nvPr>
            <p:ph type="obj" sz="quarter" idx="1"/>
          </p:nvPr>
        </p:nvSpPr>
        <p:spPr>
          <a:xfrm>
            <a:off x="856615" y="1803400"/>
            <a:ext cx="5094605" cy="207391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SNjIc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GJgAAGAsAAORFAADaFwAAAAAAAA=="/>
              </a:ext>
            </a:extLst>
          </p:cNvSpPr>
          <p:nvPr>
            <p:ph type="obj" sz="quarter" idx="2"/>
          </p:nvPr>
        </p:nvSpPr>
        <p:spPr>
          <a:xfrm>
            <a:off x="6221730" y="1803400"/>
            <a:ext cx="5139690" cy="207391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9mj5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BQAAhBkAAJwkAAD/JQAAAAAAAA=="/>
              </a:ext>
            </a:extLst>
          </p:cNvSpPr>
          <p:nvPr>
            <p:ph type="obj" sz="quarter" idx="3"/>
          </p:nvPr>
        </p:nvSpPr>
        <p:spPr>
          <a:xfrm>
            <a:off x="856615" y="4147820"/>
            <a:ext cx="5094605" cy="20288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tiWF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GJgAAhBkAAORFAAD/JQAAAAAAAA=="/>
              </a:ext>
            </a:extLst>
          </p:cNvSpPr>
          <p:nvPr>
            <p:ph type="obj" sz="quarter" idx="4"/>
          </p:nvPr>
        </p:nvSpPr>
        <p:spPr>
          <a:xfrm>
            <a:off x="6221730" y="4147820"/>
            <a:ext cx="5139690" cy="20288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mqsa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B53B4F-01D3-E0CD-9D0D-F79875436BA2}" type="slidenum">
              <a:t/>
            </a:fld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tSWF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B1bJs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B54AAA-E4D3-E0BC-9D0D-12E904436B47}" type="datetime1">
              <a:t/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yAi40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BQAAOAIAAORFAACKCgAAAAAAAA=="/>
              </a:ext>
            </a:extLst>
          </p:cNvSpPr>
          <p:nvPr>
            <p:ph type="title"/>
          </p:nvPr>
        </p:nvSpPr>
        <p:spPr>
          <a:xfrm>
            <a:off x="856615" y="360680"/>
            <a:ext cx="10504805" cy="13525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2nm6k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FBQAAGAsAAJwkAAD/JQAAAAAAAA=="/>
              </a:ext>
            </a:extLst>
          </p:cNvSpPr>
          <p:nvPr>
            <p:ph type="obj" sz="half" idx="1"/>
          </p:nvPr>
        </p:nvSpPr>
        <p:spPr>
          <a:xfrm>
            <a:off x="856615" y="1803400"/>
            <a:ext cx="5094605" cy="43732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65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GJgAAGAsAAORFAADaFwAAAAAAAA=="/>
              </a:ext>
            </a:extLst>
          </p:cNvSpPr>
          <p:nvPr>
            <p:ph type="obj" sz="quarter" idx="2"/>
          </p:nvPr>
        </p:nvSpPr>
        <p:spPr>
          <a:xfrm>
            <a:off x="6221730" y="1803400"/>
            <a:ext cx="5139690" cy="207391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65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GJgAAhBkAAORFAAD/JQAAAAAAAA=="/>
              </a:ext>
            </a:extLst>
          </p:cNvSpPr>
          <p:nvPr>
            <p:ph type="obj" sz="quarter" idx="3"/>
          </p:nvPr>
        </p:nvSpPr>
        <p:spPr>
          <a:xfrm>
            <a:off x="6221730" y="4147820"/>
            <a:ext cx="5139690" cy="20288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65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B51883-CDD3-E0EE-9D0D-3BBB56436B6E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PPw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65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B52058-16D3-E0D6-9D0D-E0836E436BB5}" type="datetime1">
              <a:t/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A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000" b="0" i="0" u="none" strike="noStrike" kern="1" spc="0" baseline="0">
                <a:solidFill>
                  <a:schemeClr val="tx1"/>
                </a:solidFill>
                <a:effectLst/>
                <a:latin typeface="Calibri Light" pitchFamily="2" charset="0"/>
                <a:ea typeface="Calibri Light" pitchFamily="2" charset="0"/>
                <a:cs typeface="Calibri Light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lvl5pPr>
          </a:lstStyle>
          <a:p>
            <a: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" spc="0" baseline="0">
                <a:solidFill>
                  <a:schemeClr val="tx1"/>
                </a:solidFill>
                <a:latin typeface="Calibri Light" pitchFamily="2" charset="0"/>
                <a:ea typeface="Calibri Light" pitchFamily="2" charset="0"/>
                <a:cs typeface="Calibri Light" pitchFamily="2" charset="0"/>
              </a:defRPr>
            </a:pPr>
            <a:r>
              <a:t>单击此处编辑母版标题样式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pr" val="SMDATA_12_JWcO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NhFAAAAJgAAAAAAAA==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228600" marR="0" indent="-228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en-us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6858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en-us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11430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en-us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6002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20574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 marL="228600" marR="0" indent="-228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en-us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单击此处编辑母版文本样式</a:t>
            </a:r>
          </a:p>
          <a:p>
            <a:pPr lvl="1" marL="6858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en-us" sz="2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第二级</a:t>
            </a:r>
          </a:p>
          <a:p>
            <a:pPr lvl="2" marL="11430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en-us" sz="20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第三级</a:t>
            </a:r>
          </a:p>
          <a:p>
            <a:pPr lvl="3" marL="16002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en-us" sz="1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第四级</a:t>
            </a:r>
          </a:p>
          <a:p>
            <a:pPr lvl="4" marL="20574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en-us" sz="1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9mZmk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3EB53F7B-35D3-E0C9-9D0D-C39C71436B96}" type="datetime1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Nja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BzY2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3EB57AA1-EFD3-E08C-9D0D-19D934436B4C}" type="slidenum">
              <a:t/>
            </a:fld>
          </a:p>
        </p:txBody>
      </p:sp>
      <p:pic>
        <p:nvPicPr>
          <p:cNvPr id="7" name="图片 1" descr="蓝色邓体背景.jpg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6c3Jn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AAAAAAAAAAAASwAAMCoAAAAAAAA="/>
              </a:ext>
            </a:extLst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sldNum="0" hdr="0" ftr="0" dt="0"/>
  <p:txStyles>
    <p:titleStyle>
      <a:lvl1pPr marL="0" marR="0" indent="0" algn="ctr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6000" b="0" i="0" u="none" strike="noStrike" kern="1" spc="0" baseline="0">
          <a:solidFill>
            <a:schemeClr val="tx1"/>
          </a:solidFill>
          <a:effectLst/>
          <a:latin typeface="Calibri Light" pitchFamily="2" charset="0"/>
          <a:ea typeface="Calibri Light" pitchFamily="2" charset="0"/>
          <a:cs typeface="Calibri Light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Heiti SC Light" pitchFamily="0" charset="0"/>
          <a:cs typeface="Heiti SC Light" pitchFamily="0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Heiti SC Light" pitchFamily="0" charset="0"/>
          <a:cs typeface="Heiti SC Light" pitchFamily="0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Heiti SC Light" pitchFamily="0" charset="0"/>
          <a:cs typeface="Heiti SC Light" pitchFamily="0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Heiti SC Light" pitchFamily="0" charset="0"/>
          <a:cs typeface="Heiti SC Light" pitchFamily="0" charset="0"/>
        </a:defRPr>
      </a:lvl5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ti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8" Type="http://schemas.openxmlformats.org/officeDocument/2006/relationships/image" Target="../media/image15.png"/><Relationship Id="rId9" Type="http://schemas.openxmlformats.org/officeDocument/2006/relationships/image" Target="../media/image16.jpeg"/><Relationship Id="rId10" Type="http://schemas.openxmlformats.org/officeDocument/2006/relationships/hyperlink" Target="http://abook.hep.com.cn/" TargetMode="External"/><Relationship Id="rId11" Type="http://schemas.openxmlformats.org/officeDocument/2006/relationships/hyperlink" Target="http://abook.hep.com.cn/" TargetMode="External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tif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tif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2.png"/><Relationship Id="rId9" Type="http://schemas.openxmlformats.org/officeDocument/2006/relationships/image" Target="../media/image22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tif"/><Relationship Id="rId4" Type="http://schemas.openxmlformats.org/officeDocument/2006/relationships/image" Target="../media/image10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tif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"/><Relationship Id="rId4" Type="http://schemas.openxmlformats.org/officeDocument/2006/relationships/image" Target="../media/image4.jpe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tif"/><Relationship Id="rId4" Type="http://schemas.openxmlformats.org/officeDocument/2006/relationships/image" Target="../media/image5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tif"/><Relationship Id="rId4" Type="http://schemas.openxmlformats.org/officeDocument/2006/relationships/image" Target="../media/image6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tif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tif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tif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ti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EAAAAAAAAARHLEA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A////AQAAAAAAAAAAAAAAAAAAAAAAAAAAAAAAAAAAAAAAAAAARHOeAH9/fwDn5uYDzMzMAMDA/wB/f38AAAAAAAAAAAAAAAAAAAAAAAAAAAAhAAAAGAAAABQAAAAAAAAAfw0AAABLAABlHQAAAAAAAA=="/>
              </a:ext>
            </a:extLst>
          </p:cNvSpPr>
          <p:nvPr/>
        </p:nvSpPr>
        <p:spPr>
          <a:xfrm>
            <a:off x="0" y="2193925"/>
            <a:ext cx="12192000" cy="258445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</a:p>
        </p:txBody>
      </p:sp>
      <p:sp>
        <p:nvSpPr>
          <p:cNvPr id="3" name="文本框 6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B8IAAAhA8AAG5EAABqGAAAAAAAAA=="/>
              </a:ext>
            </a:extLst>
          </p:cNvSpPr>
          <p:nvPr/>
        </p:nvSpPr>
        <p:spPr>
          <a:xfrm>
            <a:off x="5280660" y="2522220"/>
            <a:ext cx="5843270" cy="14465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4400" b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Heiti SC Light" pitchFamily="0" charset="0"/>
              </a:rPr>
              <a:t>新形态一体化教材建设</a:t>
            </a:r>
            <a:endParaRPr lang="en-us" sz="4400" b="1">
              <a:solidFill>
                <a:schemeClr val="bg1"/>
              </a:solidFill>
              <a:latin typeface="Arial" pitchFamily="2" charset="0"/>
              <a:ea typeface="Arial" pitchFamily="2" charset="0"/>
              <a:cs typeface="Heiti SC Light" pitchFamily="0" charset="0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4400" b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Heiti SC Light" pitchFamily="0" charset="0"/>
              </a:rPr>
              <a:t>探索与实践</a:t>
            </a:r>
            <a:endParaRPr lang="zh-cn" sz="4400" b="1">
              <a:solidFill>
                <a:schemeClr val="bg1"/>
              </a:solidFill>
              <a:latin typeface="Arial" pitchFamily="2" charset="0"/>
              <a:ea typeface="Arial" pitchFamily="2" charset="0"/>
              <a:cs typeface="Heiti SC Light" pitchFamily="0" charset="0"/>
            </a:endParaRPr>
          </a:p>
        </p:txBody>
      </p:sp>
      <p:sp>
        <p:nvSpPr>
          <p:cNvPr id="4" name="文本框 7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AfKgAAbRkAAMo6AAClHAAAAAAAAA=="/>
              </a:ext>
            </a:extLst>
          </p:cNvSpPr>
          <p:nvPr/>
        </p:nvSpPr>
        <p:spPr>
          <a:xfrm>
            <a:off x="6847205" y="4133215"/>
            <a:ext cx="2709545" cy="52324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 b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Heiti SC Light" pitchFamily="0" charset="0"/>
              </a:rPr>
              <a:t>高等教育出版社</a:t>
            </a:r>
            <a:endParaRPr lang="zh-cn" sz="2800">
              <a:solidFill>
                <a:schemeClr val="bg1"/>
              </a:solidFill>
              <a:latin typeface="Arial" pitchFamily="2" charset="0"/>
              <a:ea typeface="Arial" pitchFamily="2" charset="0"/>
              <a:cs typeface="Heiti SC Light" pitchFamily="0" charset="0"/>
            </a:endParaRPr>
          </a:p>
        </p:txBody>
      </p:sp>
      <p:pic>
        <p:nvPicPr>
          <p:cNvPr id="5" name="图片 9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OgQAAOEGAABmBAAAfQoAAAAAAABkAAAAZAAAAAAAAAAXAAAAFAAAAAAAAAAAAAAA/38AAP9/AAAAAAAACQAAAAQAAAD+/v7+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CwkAADwMAAC8GgAAEh4AAAAAAAA="/>
              </a:ext>
            </a:extLst>
          </p:cNvPicPr>
          <p:nvPr/>
        </p:nvPicPr>
        <p:blipFill>
          <a:blip xmlns:r="http://schemas.openxmlformats.org/officeDocument/2006/relationships" r:embed="rId3"/>
          <a:srcRect l="10820" t="17610" r="11260" b="26850"/>
          <a:stretch>
            <a:fillRect/>
          </a:stretch>
        </p:blipFill>
        <p:spPr>
          <a:xfrm>
            <a:off x="1470025" y="1988820"/>
            <a:ext cx="2875915" cy="289941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OgQAAOEGAABmBAAAfQoAAAAAAABkAAAAZAAAAAAAAAAXAAAAFAAAAAAAAAAAAAAA/38AAP9/AAAAAAAACQAAAAQAAAAZWPxV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PAEAAOIAAADhBQAAkQUAAAAAAAA="/>
              </a:ext>
            </a:extLst>
          </p:cNvPicPr>
          <p:nvPr/>
        </p:nvPicPr>
        <p:blipFill>
          <a:blip xmlns:r="http://schemas.openxmlformats.org/officeDocument/2006/relationships" r:embed="rId3"/>
          <a:srcRect l="10820" t="17610" r="11260" b="26850"/>
          <a:stretch>
            <a:fillRect/>
          </a:stretch>
        </p:blipFill>
        <p:spPr>
          <a:xfrm>
            <a:off x="200660" y="143510"/>
            <a:ext cx="755015" cy="7613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矩形 7"/>
          <p:cNvSpPr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EAAAAAAAAAAkS7A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CRLsA////AQAAAAAAAAAAAAAAAAAAAAAAAAAAAAAAAAAAAAAAAAAARHOeAH9/fwDn5uYDzMzMAMDA/wB/f38AAAAAAAAAAAAAAAAAAAAAAAAAAAAhAAAAGAAAABQAAADa////kAkAAGsGAAB4HgAAAAAAAA=="/>
              </a:ext>
            </a:extLst>
          </p:cNvSpPr>
          <p:nvPr/>
        </p:nvSpPr>
        <p:spPr>
          <a:xfrm>
            <a:off x="-24130" y="1554480"/>
            <a:ext cx="1067435" cy="3398520"/>
          </a:xfrm>
          <a:prstGeom prst="rect">
            <a:avLst/>
          </a:prstGeom>
          <a:solidFill>
            <a:srgbClr val="0244BB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</a:p>
        </p:txBody>
      </p:sp>
      <p:sp>
        <p:nvSpPr>
          <p:cNvPr id="4" name="文本框 8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Da////BQoAAGsGAAB4HgAAAAAAAA=="/>
              </a:ext>
            </a:extLst>
          </p:cNvSpPr>
          <p:nvPr/>
        </p:nvSpPr>
        <p:spPr>
          <a:xfrm>
            <a:off x="-24130" y="1628775"/>
            <a:ext cx="1067435" cy="33242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新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形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态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教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材</a:t>
            </a:r>
            <a:endParaRPr lang="zh-cn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sp>
        <p:nvSpPr>
          <p:cNvPr id="5" name="椭圆 9"/>
          <p:cNvSpPr>
            <a:extLst>
              <a:ext uri="smNativeData">
                <pr:smNativeData xmlns:pr="pr" val="SMDATA_12_JWcOWxMAAAAlAAAAZgAAAA0AAAAAkAAAAEgAAACQAAAASAAAAAAAAAAAAAAAAAAAAAEAAABQAAAAAAAAAAAA8D8AAAAAAADwPwAAAAAAAOA/AAAAAAAA4D8AAAAAAADgPwAAAAAAAOA/AAAAAAAA4D8AAAAAAADgPwAAAAAAAOA/AAAAAAAA4D8CAAAAjAAAAAAAAAADAAAA/9ufAP/PfQAAAAAAAAAAAAAAAAAAAAAAAAAAAAAAAAAAAAAAZAAAAAEAAABAAAAAAAAAAGQAAAAOAQAAAAAAAAEAAAAyAAAA/9WRAAAAAAAAAAAAAAAAAAAAAAAAAAAAAAAAAAAAAAAAAAAAAAAAAAAAAAAAAAAAAAAAAAAAAAAAAAAAFAAAADwAAAABAAAAAAAAAERUagse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MAAAAEAAAAAAAAAAAAAAAAAAAAAAAAAAeAAAAaAAAAAAAAAAAAAAAAAAAAAAAAAAAAAAAECcAABAnAAAAAAAAAAAAAAAAAAAAAAAAAAAAAAAAAAAAAAAAAAAAABQAAAAAAAAAwMD/AAAAAABkAAAAMgAAAAAAAABkAAAAAAAAAH9/fwAKAAAAHwAAAFQAAAD/258A/899AP/VkQAAAAAAAAAAAAAAAAAAAAAAAAAAAAAAAAAAAAAARFRqBAAAAAIAAAACAAAAAMDA/wB/f38AAAAAAAAAAAAAAAAAAAAAAAAAAAAhAAAAGAAAABQAAACSFAAAUgYAANgxAAAUIwAAAAAAAA=="/>
              </a:ext>
            </a:extLst>
          </p:cNvSpPr>
          <p:nvPr/>
        </p:nvSpPr>
        <p:spPr>
          <a:xfrm>
            <a:off x="3343910" y="1027430"/>
            <a:ext cx="4758690" cy="467487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6572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宋体" pitchFamily="0" charset="134"/>
                <a:cs typeface="Heiti SC Light" pitchFamily="0" charset="0"/>
              </a:defRPr>
            </a:pPr>
            <a:r>
              <a:rPr lang="zh-cn" sz="5400"/>
              <a:t>二</a:t>
            </a:r>
            <a:endParaRPr lang="en-us" sz="5400"/>
          </a:p>
          <a:p>
            <a:pPr marL="0" marR="0" indent="0" algn="ctr" defTabSz="6572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宋体" pitchFamily="0" charset="134"/>
                <a:cs typeface="Heiti SC Light" pitchFamily="0" charset="0"/>
              </a:defRPr>
            </a:pPr>
            <a:r>
              <a:rPr lang="zh-cn" sz="5400"/>
              <a:t>维</a:t>
            </a:r>
            <a:endParaRPr lang="en-us" sz="5400"/>
          </a:p>
          <a:p>
            <a:pPr marL="0" marR="0" indent="0" algn="ctr" defTabSz="6572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宋体" pitchFamily="0" charset="134"/>
                <a:cs typeface="Heiti SC Light" pitchFamily="0" charset="0"/>
              </a:defRPr>
            </a:pPr>
            <a:r>
              <a:rPr lang="zh-cn" sz="5400"/>
              <a:t>码</a:t>
            </a:r>
            <a:endParaRPr lang="zh-cn" sz="5400"/>
          </a:p>
        </p:txBody>
      </p:sp>
      <p:pic>
        <p:nvPicPr>
          <p:cNvPr id="6" name="Picture 15" descr="D:\高教社ppt\imac.PNG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AAAAAAAAAAAEAAAAzMzMAIwAAAJwAAACcAAAAZAAAAGQAAAAAAAAAy8vLACMAAACcAAAAnAAAAGQAAABkAAAAAAAAAAcAAAA4AAAAAAAAAAAAAAAAAAAA////AAAAAAAAAAAAAAAAAAAAAAAAAAAAAAAAAAAAAABkAAAAZAAAAAAAAAAXAAAAFAAAAAAAAAAAAAAA/38AAP9/AAAAAAAACQAAAAQAAACJbRfjDAAAABAAAAAAAAAAAAAAAAAAAAAAAAAAHgAAAGgAAAAAAAAAAAAAAAAAAAAAAAAAAAAAABAnAAAQJwAAAAAAAAAAAAAAAAAAAAAAAAAAAAAAAAAAAAAAAAAAAADMAQAAAAAAAMDA/wAAAAAAZAAAADIAAAAAAAAAZAAAAAAAAAB/f38ACgAAAB8AAABUAAAA////AP///wEAAAAAAAAAAAAAAAAAAAAAAAAAAAAAAAAAAAAAAAAAAAAAAAJ/f38AMzMzAMvLywDAwP8Af39/AAAAAAAAAAAAAAAAAP///wAAAAAAIQAAABgAAAAUAAAAuCYAABQJAAA9NwAAoxQ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6294120" y="1475740"/>
            <a:ext cx="2685415" cy="18789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92100" dist="140092" dir="2700000" algn="tl">
              <a:srgbClr val="333333">
                <a:alpha val="65000"/>
              </a:srgbClr>
            </a:outerShdw>
          </a:effectLst>
        </p:spPr>
      </p:pic>
      <p:pic>
        <p:nvPicPr>
          <p:cNvPr id="7" name="图片 19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AcreQAPAAAAAAAAAAAAAAAZgAAAGYAAAAAAAAAy8vLADwAAAAAAAAAAAAAAGYAAABmAAAAAAAAAAcAAAA4AAAAAAAAAAAAAAAAAAAA////AAAAAAAAAAAAAAAAAAAAAAAAAAAAAAAAAAAAAABkAAAAZAAAAAAAAAAXAAAAFAAAAAAAAAAAAAAA/38AAP9/AAAAAAAACQAAAAQAAABW7lsYDAAAABAAAAAAAAAAAAAAAAAAAAAAAAAAHgAAAGgAAAAAAAAAAAAAAAAAAAAAAAAAAAAAABAnAAAQJwAAAAAAAAAAAAAAAAAAAAAAAAAAAAAAAAAAAAAAAAAAAABkAAAAAAAAAMDA/wAAAAAAZAAAADIAAAAAAAAAZAAAAAAAAAB/f38ACgAAAB8AAABUAAAA////AP///wEAAAAAAAAAAAAAAAAAAAAAAAAAAAAAAAAAAAAAAAAAAAAAAAJ/f38AHK3kAMvLywDAwP8Af39/AAAAAAAAAAAAAAAAAP///wAAAAAAIQAAABgAAAAUAAAAkw8AAKUNAACRGQAAoRsAAAAAAAA="/>
              </a:ext>
            </a:extLst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2531745" y="2218055"/>
            <a:ext cx="1624330" cy="22733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0" dir="0" sx="102000" sy="102000" algn="ctr">
              <a:srgbClr val="1CADE4">
                <a:alpha val="40000"/>
              </a:srgbClr>
            </a:outerShdw>
          </a:effectLst>
        </p:spPr>
      </p:pic>
      <p:pic>
        <p:nvPicPr>
          <p:cNvPr id="8" name="图片 20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AcreQAPAAAAAAAAAAAAAAAZgAAAGYAAAAAAAAAy8vLADwAAAAAAAAAAAAAAGYAAABmAAAAAAAAAAcAAAA4AAAAAAAAAAAAAAAAAAAA////AAAAAAAAAAAAAAAAAAAAAAAAAAAAAAAAAAAAAABkAAAAZAAAAAAAAAAXAAAAFAAAAAAAAAAAAAAA/38AAP9/AAAAAAAACQAAAAQAAAC/8InqDAAAABAAAAAAAAAAAAAAAAAAAAAAAAAAHgAAAGgAAAAAAAAAAAAAAAAAAAAAAAAAAAAAABAnAAAQJwAAAAAAAAAAAAAAAAAAAAAAAAAAAAAAAAAAAAAAAAAAAABkAAAAAAAAAMDA/wAAAAAAZAAAADIAAAAAAAAAZAAAAAAAAAB/f38ACgAAAB8AAABUAAAA////AP///wEAAAAAAAAAAAAAAAAAAAAAAAAAAAAAAAAAAAAAAAAAAAAAAAJ/f38AHK3kAMvLywDAwP8Af39/AAAAAAAAAAAAAAAAAP///wAAAAAAIQAAABgAAAAUAAAASyoAAC4LAADGMwAAfBAAAAAAAAA="/>
              </a:ext>
            </a:extLst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6875145" y="1817370"/>
            <a:ext cx="1541145" cy="8623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0" dir="0" sx="102000" sy="102000" algn="ctr">
              <a:srgbClr val="1CADE4">
                <a:alpha val="40000"/>
              </a:srgbClr>
            </a:outerShdw>
          </a:effectLst>
        </p:spPr>
      </p:pic>
      <p:grpSp>
        <p:nvGrpSpPr>
          <p:cNvPr id="9" name="组合 2"/>
          <p:cNvGrpSpPr>
            <a:extLst>
              <a:ext uri="smNativeData">
                <pr:smNativeData xmlns:pr="pr" val="SMDATA_6_JWcO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IUmAADxGAAAVi0AAHomAAAAAAAA"/>
              </a:ext>
            </a:extLst>
          </p:cNvGrpSpPr>
          <p:nvPr/>
        </p:nvGrpSpPr>
        <p:grpSpPr>
          <a:xfrm>
            <a:off x="6261735" y="4054475"/>
            <a:ext cx="1108075" cy="2200275"/>
            <a:chOff x="6261735" y="4054475"/>
            <a:chExt cx="1108075" cy="2200275"/>
          </a:xfrm>
        </p:grpSpPr>
        <p:pic>
          <p:nvPicPr>
            <p:cNvPr id="11" name="Picture 2" descr="C:\Users\a\Desktop\机械会议ppt\QQ截图20161011110639-3.jpg"/>
            <p:cNvPicPr>
              <a:picLocks noChangeAspect="1"/>
              <a:extLst>
                <a:ext uri="smNativeData">
                  <pr:smNativeData xmlns:pr="pr" val="SMDATA_13_JWcOW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IAAAD///8AAAAAAAAAAAAAAAAAAAAAAAAAAABkAAAAZAAAAAAAAAAXAAAAFAAAAAAAAAAAAAAA/38AAP9/AAAAAAAACQAAAAQAAAAnB+1pDAAAABAAAAAAAAAAAAAAAAAAAAAAAAAAHgAAAGgAAAAAAAAAAAAAAAAAAAAAAAAAAAAAABAnAAAQJwAAAAAAAAAAAAAAAAAAAAAAAAAAAAAAAAAAAAAAAAAAAAAUAAAAAAAAAMDA/wAAAAAAZAAAADIAAAAAAAAAZAAAAAAAAAB/f38AAQAAAB8AAABUAAAAW5vVBf///wEAAAAAAAAAAAAAAAAAAAAAAAAAAAAAAAAAAAAAAAAAAAAAAAJ/f38A5+bmA8zMzADAwP8Af39/AAAAAAAAAAAAAAAAAP///wD///8AIQAAABgAAAAUAAAAhSYAAPEYAABWLQAAeiYAAAAAAAA="/>
                </a:ext>
              </a:extLst>
            </p:cNvPicPr>
            <p:nvPr/>
          </p:nvPicPr>
          <p:blipFill>
            <a:blip xmlns:r="http://schemas.openxmlformats.org/officeDocument/2006/relationships"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5715635" y="4600575"/>
              <a:ext cx="2200275" cy="11080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10" name="图片 1"/>
            <p:cNvPicPr>
              <a:picLocks noChangeAspect="1"/>
              <a:extLst>
                <a:ext uri="smNativeData">
  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CtroGj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uSYAAFEZAAAeLQAA1iUAAAAAAAA="/>
                </a:ext>
              </a:extLst>
            </p:cNvPicPr>
            <p:nvPr/>
          </p:nvPicPr>
          <p:blipFill>
            <a:blip xmlns:r="http://schemas.openxmlformats.org/officeDocument/2006/relationships" r:embed="rId8"/>
            <a:stretch>
              <a:fillRect/>
            </a:stretch>
          </p:blipFill>
          <p:spPr>
            <a:xfrm>
              <a:off x="6294755" y="4115435"/>
              <a:ext cx="1039495" cy="20351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pic>
        <p:nvPicPr>
          <p:cNvPr id="12" name="图片 4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ZLXeG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hTgAAHwQAAB4RwAAbx8AAAAAAAA="/>
              </a:ext>
            </a:extLst>
          </p:cNvPicPr>
          <p:nvPr/>
        </p:nvPicPr>
        <p:blipFill>
          <a:blip xmlns:r="http://schemas.openxmlformats.org/officeDocument/2006/relationships" r:embed="rId9"/>
          <a:stretch>
            <a:fillRect/>
          </a:stretch>
        </p:blipFill>
        <p:spPr>
          <a:xfrm>
            <a:off x="9187815" y="2679700"/>
            <a:ext cx="2430145" cy="24301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13" name="文本框 22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7+/v4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BvOQAAFCMAALFEAABaJQAAAAAAAA=="/>
              </a:ext>
            </a:extLst>
          </p:cNvSpPr>
          <p:nvPr/>
        </p:nvSpPr>
        <p:spPr>
          <a:xfrm>
            <a:off x="9336405" y="5702300"/>
            <a:ext cx="1830070" cy="3695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t>Abook  APP 下载</a:t>
            </a:r>
          </a:p>
        </p:txBody>
      </p:sp>
      <p:sp>
        <p:nvSpPr>
          <p:cNvPr id="14" name="文本框 23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7+/v4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CQNAAAkQUAAMtEAADXBwAAAAAAAA=="/>
              </a:ext>
            </a:extLst>
          </p:cNvSpPr>
          <p:nvPr/>
        </p:nvSpPr>
        <p:spPr>
          <a:xfrm>
            <a:off x="8544560" y="904875"/>
            <a:ext cx="2638425" cy="3695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en-us">
                <a:hlinkClick r:id="rId10"/>
              </a:rPr>
              <a:t>http://abook.hep.com.cn/</a:t>
            </a:r>
            <a:endParaRPr lang="en-us">
              <a:hlinkClick r:id="rId11"/>
            </a:endParaRPr>
          </a:p>
        </p:txBody>
      </p:sp>
      <p:sp>
        <p:nvSpPr>
          <p:cNvPr id="15" name="文本框 24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7+/v4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BvCAAAkQEAAPglAACKBQAAAAAAAA=="/>
              </a:ext>
            </a:extLst>
          </p:cNvSpPr>
          <p:nvPr/>
        </p:nvSpPr>
        <p:spPr>
          <a:xfrm>
            <a:off x="1370965" y="254635"/>
            <a:ext cx="4801235" cy="6457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3600">
                <a:solidFill>
                  <a:srgbClr val="0244BB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新形态一体化教材建设</a:t>
            </a:r>
            <a:endParaRPr lang="zh-cn" sz="3600">
              <a:solidFill>
                <a:srgbClr val="0244BB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OgQAAOEGAABmBAAAfQoAAAAAAABkAAAAZAAAAAA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PAEAAOIAAADhBQAAkQUAAAAAAAA="/>
              </a:ext>
            </a:extLst>
          </p:cNvPicPr>
          <p:nvPr/>
        </p:nvPicPr>
        <p:blipFill>
          <a:blip xmlns:r="http://schemas.openxmlformats.org/officeDocument/2006/relationships" r:embed="rId3"/>
          <a:srcRect l="10820" t="17610" r="11260" b="26850"/>
          <a:stretch>
            <a:fillRect/>
          </a:stretch>
        </p:blipFill>
        <p:spPr>
          <a:xfrm>
            <a:off x="200660" y="143510"/>
            <a:ext cx="755015" cy="7613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矩形 7"/>
          <p:cNvSpPr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EAAAAAAAAAAkS7A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1hTM0MAAAAEAAAAAAAAAAAAAAAAAAAAAAAAAAeAAAAaAAAAAAAAAAAAAAAAAAAAAAAAAAAAAAAECcAABAnAAAAAAAAAAAAAAAAAAAAAAAAAAAAAAAAAAAAAAAAAAAAABQAAAAAAAAAwMD/AAAAAABkAAAAMgAAAAAAAABkAAAAAAAAAH9/fwAKAAAAHwAAAFQAAAACRLsA////AQAAAAAAAAAAAAAAAAAAAAAAAAAAAAAAAAAAAAAAAAAARHOeAH9/fwDn5uYDzMzMAMDA/wB/f38AAAAAAAAAAAAAAAAAAAAAAAAAAAAhAAAAGAAAABQAAADa////kAkAAGsGAAB4HgAAAAAAAA=="/>
              </a:ext>
            </a:extLst>
          </p:cNvSpPr>
          <p:nvPr/>
        </p:nvSpPr>
        <p:spPr>
          <a:xfrm>
            <a:off x="-24130" y="1554480"/>
            <a:ext cx="1067435" cy="3398520"/>
          </a:xfrm>
          <a:prstGeom prst="rect">
            <a:avLst/>
          </a:prstGeom>
          <a:solidFill>
            <a:srgbClr val="0244BB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</a:p>
        </p:txBody>
      </p:sp>
      <p:sp>
        <p:nvSpPr>
          <p:cNvPr id="4" name="文本框 8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31vxI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Da////BQoAAGsGAAB4HgAAAAAAAA=="/>
              </a:ext>
            </a:extLst>
          </p:cNvSpPr>
          <p:nvPr/>
        </p:nvSpPr>
        <p:spPr>
          <a:xfrm>
            <a:off x="-24130" y="1628775"/>
            <a:ext cx="1067435" cy="33242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新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形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态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教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材</a:t>
            </a:r>
            <a:endParaRPr lang="zh-cn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sp>
        <p:nvSpPr>
          <p:cNvPr id="5" name="文本框 14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CPHxI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BvCAAAkQEAAPglAACKBQAAAAAAAA=="/>
              </a:ext>
            </a:extLst>
          </p:cNvSpPr>
          <p:nvPr/>
        </p:nvSpPr>
        <p:spPr>
          <a:xfrm>
            <a:off x="1370965" y="254635"/>
            <a:ext cx="4801235" cy="6457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3600">
                <a:solidFill>
                  <a:srgbClr val="0244BB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新形态一体化教材建设</a:t>
            </a:r>
            <a:endParaRPr lang="zh-cn" sz="3600">
              <a:solidFill>
                <a:srgbClr val="0244BB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sp>
        <p:nvSpPr>
          <p:cNvPr id="6" name="文本框 13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Kk5p0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AEBQAAPCIAABkaAAA2JgAAAAAAAA=="/>
              </a:ext>
            </a:extLst>
          </p:cNvSpPr>
          <p:nvPr/>
        </p:nvSpPr>
        <p:spPr>
          <a:xfrm>
            <a:off x="815340" y="5565140"/>
            <a:ext cx="3427095" cy="6464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3600" b="1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习题答案及自测</a:t>
            </a:r>
            <a:endParaRPr lang="zh-cn" sz="3600" b="1">
              <a:solidFill>
                <a:srgbClr val="FF0000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图片 9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AcreQAPAAAAAAAAAAAAAAAZgAAAGYAAAAAAAAAy8vLADwAAAAAAAAAAAAAAGYAAABmAAAAAAAAAAcAAAA4AAAAAAAAAAAAAAAAAAAA////AAAAAAAAAAAAAAAAAAAAAAAAAAAAAAAAAAAAAABkAAAAZAAAAAAAAAAXAAAAFAAAAAAAAAAAAAAA/38AAP9/AAAAAAAACQAAAAQAAAAAAAAADAAAABAAAAAAAAAAAAAAAAAAAAAAAAAAHgAAAGgAAAAAAAAAAAAAAAAAAAAAAAAAAAAAABAnAAAQJwAAAAAAAAAAAAAAAAAAAAAAAAAAAAAAAAAAAAAAAAAAAABkAAAAAAAAAMDA/wAAAAAAZAAAADIAAAAAAAAAZAAAAAAAAAB/f38ACgAAAB8AAABUAAAA////AP///wEAAAAAAAAAAAAAAAAAAAAAAAAAAAAAAAAAAAAAAAAAAAAAAAJ/f38AHK3kAMvLywDAwP8Af39/AAAAAAAAAAAAAAAAAP///wAAAAAAIQAAABgAAAAUAAAA/AgAAIcHAACcLwAA6Bo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460500" y="1223645"/>
            <a:ext cx="6278880" cy="31502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0" dir="0" sx="102000" sy="102000" algn="ctr">
              <a:srgbClr val="1CADE4">
                <a:alpha val="40000"/>
              </a:srgbClr>
            </a:outerShdw>
          </a:effectLst>
        </p:spPr>
      </p:pic>
      <p:pic>
        <p:nvPicPr>
          <p:cNvPr id="8" name="Picture 2" descr="C:\Users\a\Desktop\机械会议ppt\QQ截图20161011110639-3.jpg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IAAAD///8AAAAAAAAAAAAAAAAAAAAAAAAAAABkAAAAZAAAAAAAAAAXAAAAFAAAAAAAAAAAAAAA/38AAP9/AAAAAAAACQAAAAQAAAAAAAAADAAAABAAAAAAAAAAAAAAAAAAAAAAAAAAHgAAAGgAAAAAAAAAAAAAAAAAAAAAAAAAAAAAABAnAAAQJwAAAAAAAAAAAAAAAAAAAAAAAAAAAAAAAAAAAAAAAAAAAAAUAAAAAAAAAMDA/wAAAAAAZAAAADIAAAAAAAAAZAAAAAAAAAB/f38AAQAAAB8AAABUAAAAW5vVBf///wEAAAAAAAAAAAAAAAAAAAAAAAAAAAAAAAAAAAAAAAAAAAAAAAJ/f38A5+bmA8zMzADAwP8Af39/AAAAAAAAAAAAAAAAAP///wD///8AIQAAABgAAAAUAAAA0DEAADMDAACFPwAAbB4AAAAAAAA="/>
              </a:ext>
            </a:extLst>
          </p:cNvPicPr>
          <p:nvPr/>
        </p:nvPicPr>
        <p:blipFill>
          <a:blip xmlns:r="http://schemas.openxmlformats.org/officeDocument/2006/relationships"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998970" y="1618615"/>
            <a:ext cx="4425315" cy="22282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9" name="图片 1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AsFVn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ODIAAN0EAAAZPwAAZRwAAAAAAAA="/>
              </a:ext>
            </a:extLst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8163560" y="790575"/>
            <a:ext cx="2093595" cy="382524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0" name="图片 2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qTgAAEYWAABWSQAAtiYAAAAAAAA="/>
              </a:ext>
            </a:extLst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9210675" y="3620770"/>
            <a:ext cx="2710815" cy="2672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OgQAAOEGAABmBAAAfQoAAAAAAABkAAAAZAAAAAA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PAEAAOIAAADhBQAAkQUAAAAAAAA="/>
              </a:ext>
            </a:extLst>
          </p:cNvPicPr>
          <p:nvPr/>
        </p:nvPicPr>
        <p:blipFill>
          <a:blip xmlns:r="http://schemas.openxmlformats.org/officeDocument/2006/relationships" r:embed="rId3"/>
          <a:srcRect l="10820" t="17610" r="11260" b="26850"/>
          <a:stretch>
            <a:fillRect/>
          </a:stretch>
        </p:blipFill>
        <p:spPr>
          <a:xfrm>
            <a:off x="200660" y="143510"/>
            <a:ext cx="755015" cy="7613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矩形 7"/>
          <p:cNvSpPr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EAAAAAAAAAAkS7A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jL4ccMAAAAEAAAAAAAAAAAAAAAAAAAAAAAAAAeAAAAaAAAAAAAAAAAAAAAAAAAAAAAAAAAAAAAECcAABAnAAAAAAAAAAAAAAAAAAAAAAAAAAAAAAAAAAAAAAAAAAAAABQAAAAAAAAAwMD/AAAAAABkAAAAMgAAAAAAAABkAAAAAAAAAH9/fwAKAAAAHwAAAFQAAAACRLsA////AQAAAAAAAAAAAAAAAAAAAAAAAAAAAAAAAAAAAAAAAAAARHOeAH9/fwDn5uYDzMzMAMDA/wB/f38AAAAAAAAAAAAAAAAAAAAAAAAAAAAhAAAAGAAAABQAAADa////kAkAAGsGAAB4HgAAAAAAAA=="/>
              </a:ext>
            </a:extLst>
          </p:cNvSpPr>
          <p:nvPr/>
        </p:nvSpPr>
        <p:spPr>
          <a:xfrm>
            <a:off x="-24130" y="1554480"/>
            <a:ext cx="1067435" cy="3398520"/>
          </a:xfrm>
          <a:prstGeom prst="rect">
            <a:avLst/>
          </a:prstGeom>
          <a:solidFill>
            <a:srgbClr val="0244BB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</a:p>
        </p:txBody>
      </p:sp>
      <p:sp>
        <p:nvSpPr>
          <p:cNvPr id="4" name="文本框 8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Y1j48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Da////BQoAAGsGAAB4HgAAAAAAAA=="/>
              </a:ext>
            </a:extLst>
          </p:cNvSpPr>
          <p:nvPr/>
        </p:nvSpPr>
        <p:spPr>
          <a:xfrm>
            <a:off x="-24130" y="1628775"/>
            <a:ext cx="1067435" cy="33242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新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形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态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教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材</a:t>
            </a:r>
            <a:endParaRPr lang="zh-cn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sp>
        <p:nvSpPr>
          <p:cNvPr id="5" name="文本框 14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8VWGs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BvCAAAkQEAAPglAACKBQAAAAAAAA=="/>
              </a:ext>
            </a:extLst>
          </p:cNvSpPr>
          <p:nvPr/>
        </p:nvSpPr>
        <p:spPr>
          <a:xfrm>
            <a:off x="1370965" y="254635"/>
            <a:ext cx="4801235" cy="6457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3600">
                <a:solidFill>
                  <a:srgbClr val="0244BB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新形态一体化教材建设</a:t>
            </a:r>
            <a:endParaRPr lang="zh-cn" sz="3600">
              <a:solidFill>
                <a:srgbClr val="0244BB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grpSp>
        <p:nvGrpSpPr>
          <p:cNvPr id="6" name="组合 10"/>
          <p:cNvGrpSpPr>
            <a:extLst>
              <a:ext uri="smNativeData">
                <pr:smNativeData xmlns:pr="pr" val="SMDATA_6_JWcOWxMAAAAlAAAAAQAAAA8BAAAAkAAAAEgAAACQAAAASAAAAAAAAAAAAAAAAAAAABcAAAAUAAAAAAAAAAAAAAD/fwAA/38AAAAAAAAJAAAABAAAANgAAAAMAAAAEAAAAAAAAAAAAAAAAAAAAAAAAAAfAAAAVAAAAAAAAAAAAAAAAAAAAAAAAAAAAAAAAAAAAAAAAAAAAAAAAAAAAAAAAAAAAAAAAAAAAAAAAAAAAAAAAAAAAAAAAAAAAAAAAAAAAAAAAAAAAAAAAAAAACEAAAAYAAAAFAAAAIYKAAD6BgAAakEAAPwjAAAAAAAA"/>
              </a:ext>
            </a:extLst>
          </p:cNvGrpSpPr>
          <p:nvPr/>
        </p:nvGrpSpPr>
        <p:grpSpPr>
          <a:xfrm>
            <a:off x="1710690" y="1134110"/>
            <a:ext cx="8923020" cy="4715510"/>
            <a:chOff x="1710690" y="1134110"/>
            <a:chExt cx="8923020" cy="4715510"/>
          </a:xfrm>
        </p:grpSpPr>
        <p:pic>
          <p:nvPicPr>
            <p:cNvPr id="39" name="图片 11"/>
            <p:cNvPicPr>
              <a:picLocks noChangeAspect="1"/>
              <a:extLst>
                <a:ext uri="smNativeData">
  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FAAAANACAAAAAAAAAAAAAAEAAABdNwAAAAAAAAAAAAABAAAAAAAAAAEAAABkAAAAAAAAABQAAABD4f//AAAAACYAAAAAAAAAvR4AAAAAAAAmAAAAZAAAABYAAABMAAAAAAAAAAAAAAAEAAAAAAAAAAEAAADn5uY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AAAAAA5+bmA8zMzADAwP8Af39/AAAAAAAAAAAAAAAAAP///wAAAAAAIQAAABgAAAAUAAAAVRoAAOYHAAAIIwAAwBIAAAAAAAA="/>
                </a:ext>
              </a:extLst>
            </p:cNvPicPr>
            <p:nvPr/>
          </p:nvPicPr>
          <p:blipFill>
            <a:blip xmlns:r="http://schemas.openxmlformats.org/officeDocument/2006/relationships" r:embed="rId4"/>
            <a:stretch>
              <a:fillRect/>
            </a:stretch>
          </p:blipFill>
          <p:spPr>
            <a:xfrm>
              <a:off x="4280535" y="1283970"/>
              <a:ext cx="1414145" cy="176403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sp>
          <p:nvSpPr>
            <p:cNvPr id="38" name="Oval 5"/>
            <p:cNvSpPr>
              <a:extLst>
                <a:ext uri="smNativeData">
                  <pr:smNativeData xmlns:pr="pr" val="SMDATA_12_JWcOWxMAAAAlAAAAZgAAAA0AAAAAwAAAAGAAAADAAAAAYAAAAAAAAAAAAAAAAAAAAAEAAABQAAAAAAAAAAAA8D8AAAAAAADwPwAAAAAAAOA/AAAAAAAA4D8AAAAAAADgPwAAAAAAAOA/AAAAAAAA4D8AAAAAAADgPwAAAAAAAOA/AAAAAAAA4D8CAAAAjAAAAAEAAAAAAAAAqRcXAP///wgAAAAAAAAAAAAAAAAAAAAAAAAAAAAAAAAAAAAAeAAAAAEAAABAAAAAAAAAAAAAAABaAAAAAAAAAAAAAAAAAAAAAAAAAAAAAAAAAAAAAAAAAAAAAAAAAAAAAAAAAAAAAAAAAAAAAAAAAAAAAAAAAAAAAAAAAAAAAAAAAAAAFAAAADwAAAAAAAAAAAAAAAAAAAkUAAAAAQAAABQAAAAUAAAAFAAAAAEAAAAAAAAAZAAAAGQAAAAAAAAAZAAAAGQAAAAVAAAAYAAAAAEAAAAAAAAAAAAAAAAAAAAAAAAAAAAAAAEAAABdNwAAAAAAAAAAAAABAAAAAAAAAAEAAABCAAAAegAAAA8AAAAAAAAAAAAAADQAAAAAAAAAXQEAAAAAAAAKAAAAZAAAABYAAABMAAAAAQAAAAAAAAAEAAAAAAAAAAEAAAAAAAAASAAAAM7+///4AAAAZAAAAGQAAAAAAAAAy8vLAEgAAADO/v//+AAAAGQAAABkAAAAAAAAABcAAAAUAAAAAAAAAAAAAAD/fwAA/38AAAAAAAAJAAAABAAAAP7Mv7QMAAAAEAAAAAAAAAAAAAAAAAAAAAAAAAAeAAAAaAAAAAAAAAAAAAAAAAAAAAAAAAAAAAAAECcAABAnAAAAAAAAAAAAAAAAAAAAAAAAAAAAAAAAAAAAAAAAAAAAAOwAAAAAAAAAwMD/AAAAAABkAAAAMgAAAAAAAABkAAAAAAAAAH9/fwAKAAAAHwAAAFQAAACpFxcA////AQAAAAAAAAAAAAAAAAAAAAAAAAAAAAAAAAAAAAAAAAAAAAAAAgAAAAAAAAAAy8vLAMDA/wB/f38AAAAAAAAAAAAAAAAAAAAAAAAAAAAhAAAAGAAAABQAAABTIAAAwxEAAMYpAAA4GwAAAAAAAA=="/>
                </a:ext>
              </a:extLst>
            </p:cNvSpPr>
            <p:nvPr/>
          </p:nvSpPr>
          <p:spPr>
            <a:xfrm>
              <a:off x="5254625" y="2887345"/>
              <a:ext cx="1536065" cy="1537335"/>
            </a:xfrm>
            <a:prstGeom prst="ellipse">
              <a:avLst/>
            </a:prstGeom>
            <a:solidFill>
              <a:srgbClr val="A91717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149860" dist="250113" dir="8458602" algn="ctr">
                <a:srgbClr val="000000">
                  <a:alpha val="28000"/>
                </a:srgbClr>
              </a:outerShdw>
            </a:effectLst>
            <a:scene3d>
              <a:camera prst="legacyPerspectiveFront"/>
              <a:lightRig rig="legacyNormal1" dir="t"/>
            </a:scene3d>
            <a:sp3d prstMaterial="legacyMetal"/>
          </p:spPr>
          <p:txBody>
            <a:bodyPr vert="horz" wrap="square" lIns="121920" tIns="60960" rIns="121920" bIns="6096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Arial" pitchFamily="2" charset="0"/>
                  <a:ea typeface="宋体" pitchFamily="0" charset="134"/>
                  <a:cs typeface="Heiti SC Light" pitchFamily="0" charset="0"/>
                </a:defRPr>
              </a:pPr>
              <a:endParaRPr lang="zh-cn" sz="2400">
                <a:solidFill>
                  <a:srgbClr val="000000"/>
                </a:solidFill>
              </a:endParaRPr>
            </a:p>
          </p:txBody>
        </p:sp>
        <p:sp>
          <p:nvSpPr>
            <p:cNvPr id="37" name="文本框 54"/>
            <p:cNvSpPr>
              <a:extLst>
                <a:ext uri="smNativeData">
                  <pr:smNativeData xmlns:pr="pr" val="SMDATA_12_JWcOWxMAAAAlAAAAZAAAAE0AAAAAwAAAAGAAAADAAAAAY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s3+Xs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AMIAAA+BQAADAqAABAGAAAAAAAAA=="/>
                </a:ext>
              </a:extLst>
            </p:cNvSpPr>
            <p:nvPr/>
          </p:nvSpPr>
          <p:spPr>
            <a:xfrm>
              <a:off x="5209540" y="3408680"/>
              <a:ext cx="1648460" cy="533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anchor="t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Heiti SC Light" pitchFamily="0" charset="0"/>
                  <a:cs typeface="Heiti SC Light" pitchFamily="0" charset="0"/>
                </a:defRPr>
              </a:pPr>
              <a:r>
                <a:rPr lang="zh-cn" sz="2665" b="1">
                  <a:solidFill>
                    <a:srgbClr val="FFFFFF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  <a:latin typeface="宋体" pitchFamily="0" charset="134"/>
                  <a:ea typeface="Heiti SC Light" pitchFamily="0" charset="0"/>
                  <a:cs typeface="Heiti SC Light" pitchFamily="0" charset="0"/>
                </a:rPr>
                <a:t>资源类型</a:t>
              </a:r>
              <a:endParaRPr lang="en-us" sz="2665" b="1">
                <a:solidFill>
                  <a:srgbClr val="FFFFFF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宋体" pitchFamily="0" charset="134"/>
                <a:ea typeface="Heiti SC Light" pitchFamily="0" charset="0"/>
                <a:cs typeface="Heiti SC Light" pitchFamily="0" charset="0"/>
              </a:endParaRPr>
            </a:p>
          </p:txBody>
        </p:sp>
        <p:pic>
          <p:nvPicPr>
            <p:cNvPr id="36" name="图片模式3"/>
            <p:cNvPicPr>
              <a:picLocks noChangeAspect="1"/>
              <a:extLst>
                <a:ext uri="smNativeData">
                  <pr:smNativeData xmlns:pr="pr" val="SMDATA_13_JWcOW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LAAAB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vzEAAJ4HAABqQQAAnA8AAAAAAAA="/>
                </a:ext>
              </a:extLst>
            </p:cNvPicPr>
            <p:nvPr/>
          </p:nvPicPr>
          <p:blipFill>
            <a:blip xmlns:r="http://schemas.openxmlformats.org/officeDocument/2006/relationships" r:embed="rId5"/>
            <a:stretch>
              <a:fillRect/>
            </a:stretch>
          </p:blipFill>
          <p:spPr>
            <a:xfrm>
              <a:off x="8086725" y="1238250"/>
              <a:ext cx="2546985" cy="129921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grpSp>
          <p:nvGrpSpPr>
            <p:cNvPr id="33" name="组合 7"/>
            <p:cNvGrpSpPr>
              <a:extLst>
                <a:ext uri="smNativeData">
                  <pr:smNativeData xmlns:pr="pr" val="SMDATA_6_JWcO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CMeAAD6BgAAQiwAAHUOAAAAAAAA"/>
                </a:ext>
              </a:extLst>
            </p:cNvGrpSpPr>
            <p:nvPr/>
          </p:nvGrpSpPr>
          <p:grpSpPr>
            <a:xfrm>
              <a:off x="4899025" y="1134110"/>
              <a:ext cx="2295525" cy="1216025"/>
              <a:chOff x="4899025" y="1134110"/>
              <a:chExt cx="2295525" cy="1216025"/>
            </a:xfrm>
          </p:grpSpPr>
          <p:pic>
            <p:nvPicPr>
              <p:cNvPr id="35" name="图片模式1"/>
              <p:cNvPicPr>
                <a:picLocks noChangeAspect="1"/>
                <a:extLst>
                  <a:ext uri="smNativeData">
                    <pr:smNativeData xmlns:pr="pr" val="SMDATA_13_JWcOW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Ix4AAPoGAABCLAAAdQ4AAAAAAAA="/>
                  </a:ext>
                </a:extLst>
              </p:cNvPicPr>
              <p:nvPr/>
            </p:nvPicPr>
            <p:blipFill>
              <a:blip xmlns:r="http://schemas.openxmlformats.org/officeDocument/2006/relationships" r:embed="rId6"/>
              <a:stretch>
                <a:fillRect/>
              </a:stretch>
            </p:blipFill>
            <p:spPr>
              <a:xfrm>
                <a:off x="4899025" y="1134110"/>
                <a:ext cx="2295525" cy="121602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  <p:pic>
            <p:nvPicPr>
              <p:cNvPr id="34" name="图片 6"/>
              <p:cNvPicPr>
                <a:picLocks noChangeAspect="1"/>
                <a:extLst>
                  <a:ext uri="smNativeData">
    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Wx8AAGUHAADsKgAABg4AAAAAAAA="/>
                  </a:ext>
                </a:extLst>
              </p:cNvPicPr>
              <p:nvPr/>
            </p:nvPicPr>
            <p:blipFill>
              <a:blip xmlns:r="http://schemas.openxmlformats.org/officeDocument/2006/relationships" r:embed="rId7"/>
              <a:stretch>
                <a:fillRect/>
              </a:stretch>
            </p:blipFill>
            <p:spPr>
              <a:xfrm>
                <a:off x="5097145" y="1202055"/>
                <a:ext cx="1880235" cy="107759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</p:grpSp>
        <p:pic>
          <p:nvPicPr>
            <p:cNvPr id="32" name="图片模式4"/>
            <p:cNvPicPr>
              <a:picLocks noChangeAspect="1"/>
              <a:extLst>
                <a:ext uri="smNativeData">
                  <pr:smNativeData xmlns:pr="pr" val="SMDATA_13_JWcOW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BAAAA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vzEAAM8QAABqQQAAzhgAAAAAAAA="/>
                </a:ext>
              </a:extLst>
            </p:cNvPicPr>
            <p:nvPr/>
          </p:nvPicPr>
          <p:blipFill>
            <a:blip xmlns:r="http://schemas.openxmlformats.org/officeDocument/2006/relationships" r:embed="rId8"/>
            <a:stretch>
              <a:fillRect/>
            </a:stretch>
          </p:blipFill>
          <p:spPr>
            <a:xfrm>
              <a:off x="8086725" y="2732405"/>
              <a:ext cx="2546985" cy="129984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31" name="图片模式2"/>
            <p:cNvPicPr>
              <a:picLocks noChangeAspect="1"/>
              <a:extLst>
                <a:ext uri="smNativeData">
                  <pr:smNativeData xmlns:pr="pr" val="SMDATA_13_JWcOW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D/////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vjEAAPcZAABpQQAA9iEAAAAAAAA="/>
                </a:ext>
              </a:extLst>
            </p:cNvPicPr>
            <p:nvPr/>
          </p:nvPicPr>
          <p:blipFill>
            <a:blip xmlns:r="http://schemas.openxmlformats.org/officeDocument/2006/relationships" r:embed="rId9"/>
            <a:stretch>
              <a:fillRect/>
            </a:stretch>
          </p:blipFill>
          <p:spPr>
            <a:xfrm>
              <a:off x="8086090" y="4220845"/>
              <a:ext cx="2546985" cy="129984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30" name="8-153视频：薄壁圆筒受压失稳">
              <a:hlinkClick r:id="" action="ppaction://media"/>
            </p:cNvPr>
            <p:cNvPicPr>
              <a:picLocks noChangeAspect="1"/>
              <a:extLst>
                <a:ext uri="smNativeData">
  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DQ////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PjMAAFkRAADrPwAARRgAAAAAAAA="/>
                </a:ext>
              </a:extLst>
            </p:cNvPicPr>
            <p:nvPr/>
          </p:nvPicPr>
          <p:blipFill>
            <a:blip xmlns:r="http://schemas.openxmlformats.org/officeDocument/2006/relationships" r:embed="rId10"/>
            <a:stretch>
              <a:fillRect/>
            </a:stretch>
          </p:blipFill>
          <p:spPr>
            <a:xfrm>
              <a:off x="8329930" y="2820035"/>
              <a:ext cx="2060575" cy="11252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grpSp>
          <p:nvGrpSpPr>
            <p:cNvPr id="27" name="组合 20"/>
            <p:cNvGrpSpPr>
              <a:extLst>
                <a:ext uri="smNativeData">
                  <pr:smNativeData xmlns:pr="pr" val="SMDATA_6_JWcO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IYKAACsGQAAxRoAAPYhAAAAAAAA"/>
                </a:ext>
              </a:extLst>
            </p:cNvGrpSpPr>
            <p:nvPr/>
          </p:nvGrpSpPr>
          <p:grpSpPr>
            <a:xfrm>
              <a:off x="1710690" y="4173220"/>
              <a:ext cx="2640965" cy="1347470"/>
              <a:chOff x="1710690" y="4173220"/>
              <a:chExt cx="2640965" cy="1347470"/>
            </a:xfrm>
          </p:grpSpPr>
          <p:pic>
            <p:nvPicPr>
              <p:cNvPr id="29" name="图片 4"/>
              <p:cNvPicPr>
                <a:picLocks noChangeAspect="1"/>
                <a:extLst>
                  <a:ext uri="smNativeData">
                    <pr:smNativeData xmlns:pr="pr" val="SMDATA_13_JWcOW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Cd////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hgoAAKwZAADFGgAA9iEAAAAAAAA="/>
                  </a:ext>
                </a:extLst>
              </p:cNvPicPr>
              <p:nvPr/>
            </p:nvPicPr>
            <p:blipFill>
              <a:blip xmlns:r="http://schemas.openxmlformats.org/officeDocument/2006/relationships" r:embed="rId11"/>
              <a:stretch>
                <a:fillRect/>
              </a:stretch>
            </p:blipFill>
            <p:spPr>
              <a:xfrm>
                <a:off x="1710690" y="4173220"/>
                <a:ext cx="2640965" cy="13474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  <p:pic>
            <p:nvPicPr>
              <p:cNvPr id="28" name="6-116视频：钢筋冷弯试验">
                <a:hlinkClick r:id="" action="ppaction://media"/>
              </p:cNvPr>
              <p:cNvPicPr>
                <a:picLocks noChangeAspect="1"/>
                <a:extLst>
                  <a:ext uri="smNativeData">
    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D8szcA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2QsAADQaAAAZGQAApyEAAAAAAAA="/>
                  </a:ext>
                </a:extLst>
              </p:cNvPicPr>
              <p:nvPr/>
            </p:nvPicPr>
            <p:blipFill>
              <a:blip xmlns:r="http://schemas.openxmlformats.org/officeDocument/2006/relationships" r:embed="rId12"/>
              <a:stretch>
                <a:fillRect/>
              </a:stretch>
            </p:blipFill>
            <p:spPr>
              <a:xfrm>
                <a:off x="1925955" y="4259580"/>
                <a:ext cx="2153920" cy="121094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</p:grpSp>
        <p:pic>
          <p:nvPicPr>
            <p:cNvPr id="26" name="开标与评标">
              <a:hlinkClick r:id="" action="ppaction://media"/>
            </p:cNvPr>
            <p:cNvPicPr>
              <a:picLocks noChangeAspect="1"/>
              <a:extLst>
                <a:ext uri="smNativeData">
  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o6iIA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GjMAAP4HAADZPwAAKg8AAAAAAAA="/>
                </a:ext>
              </a:extLst>
            </p:cNvPicPr>
            <p:nvPr/>
          </p:nvPicPr>
          <p:blipFill>
            <a:blip xmlns:r="http://schemas.openxmlformats.org/officeDocument/2006/relationships" r:embed="rId13"/>
            <a:stretch>
              <a:fillRect/>
            </a:stretch>
          </p:blipFill>
          <p:spPr>
            <a:xfrm>
              <a:off x="8307070" y="1299210"/>
              <a:ext cx="2072005" cy="116586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25" name="1-1动画：单层工业厂房结构">
              <a:hlinkClick r:id="" action="ppaction://media"/>
            </p:cNvPr>
            <p:cNvPicPr>
              <a:picLocks noChangeAspect="1"/>
              <a:extLst>
                <a:ext uri="smNativeData">
  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RCEAj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DzMAAFsaAADjPwAAkiEAAAAAAAA="/>
                </a:ext>
              </a:extLst>
            </p:cNvPicPr>
            <p:nvPr/>
          </p:nvPicPr>
          <p:blipFill>
            <a:blip xmlns:r="http://schemas.openxmlformats.org/officeDocument/2006/relationships" r:embed="rId14"/>
            <a:stretch>
              <a:fillRect/>
            </a:stretch>
          </p:blipFill>
          <p:spPr>
            <a:xfrm>
              <a:off x="8300085" y="4284345"/>
              <a:ext cx="2085340" cy="117284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sp>
          <p:nvSpPr>
            <p:cNvPr id="24" name="右箭头 25"/>
            <p:cNvSpPr>
              <a:extLst>
                <a:ext uri="smNativeData">
                  <pr:smNativeData xmlns:pr="pr" val="SMDATA_12_JWcOWxMAAAAlAAAAyAAAAA0AAAAAkAAAAEgAAACQAAAASAAAAAAAAAABAAAAAAAAAAEAAABQAAAA6oL4VDqm5j8AAAAAAADgPwAAAAAAAOA/AAAAAAAA4D8AAAAAAADgPwAAAAAAAOA/AAAAAAAA4D8AAAAAAADgPwAAAAAAAOA/AAAAAAAA4D8CAAAAjAAAAAEAAAAAAAAAqRcXAP///wgAAAAAAAAAAAAAAAAAAAAAAAAAAAAAAAAAAAAAZAAAAAEAAABAAAAAAAAAAAAAAAAAAAAAAAAAAAAAAAAAAAAAAAAAAAAAAAAAAAAAAAAAAAAAAA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gmNfcMAAAAEAAAAAAAAAAAAAAAAAAAAAAAAAAeAAAAaAAAAAAAAAAAAAAAAAAAAAAAAAAAAAAAECcAABAnAAAAAAAAAAAAAAAAAAAAAAAAAAAAAAAAAAAAAAAAAAAAABQAAAAAAAAAwMD/AAAAAABkAAAAMgAAAAAAAABkAAAAAAAAAH9/fwAKAAAAHwAAAFQAAACpFxcA////AQAAAAAAAAAAAAAAAAAAAAAAAAAAAAAAAAAAAAAAAAAARHOeAH9/fwDn5uYDzMzMAMDA/wB/f38AAAAAAAAAAAAAAAAAAAAAAAAAAAAhAAAAGAAAABQAAACfKQAABQ8AANAwAAA5EwAAAAAAAA=="/>
                </a:ext>
              </a:extLst>
            </p:cNvSpPr>
            <p:nvPr/>
          </p:nvSpPr>
          <p:spPr>
            <a:xfrm rot="20400000">
              <a:off x="6765925" y="2441575"/>
              <a:ext cx="1169035" cy="683260"/>
            </a:xfrm>
            <a:prstGeom prst="rightArrow">
              <a:avLst>
                <a:gd name="adj1" fmla="val 50000"/>
                <a:gd name="adj2" fmla="val 49996"/>
              </a:avLst>
            </a:prstGeom>
            <a:solidFill>
              <a:srgbClr val="A91717"/>
            </a:solidFill>
            <a:ln w="12700" cap="flat" cmpd="sng" algn="ctr">
              <a:solidFill>
                <a:srgbClr val="44739E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Heiti SC Light" pitchFamily="0" charset="0"/>
                  <a:cs typeface="Heiti SC Light" pitchFamily="0" charset="0"/>
                </a:defRPr>
              </a:pPr>
              <a:r>
                <a:rPr lang="zh-cn" sz="1865" b="1"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  <a:latin typeface="宋体" pitchFamily="0" charset="134"/>
                  <a:ea typeface="Heiti SC Light" pitchFamily="0" charset="0"/>
                  <a:cs typeface="Heiti SC Light" pitchFamily="0" charset="0"/>
                </a:rPr>
                <a:t>微课</a:t>
              </a:r>
              <a:endParaRPr lang="zh-cn" sz="1865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宋体" pitchFamily="0" charset="134"/>
                <a:ea typeface="Heiti SC Light" pitchFamily="0" charset="0"/>
                <a:cs typeface="Heiti SC Light" pitchFamily="0" charset="0"/>
              </a:endParaRPr>
            </a:p>
          </p:txBody>
        </p:sp>
        <p:sp>
          <p:nvSpPr>
            <p:cNvPr id="23" name="右箭头 26"/>
            <p:cNvSpPr>
              <a:extLst>
                <a:ext uri="smNativeData">
                  <pr:smNativeData xmlns:pr="pr" val="SMDATA_12_JWcOWxMAAAAlAAAAyAAAAA0AAAAATAAAAEgAAABMAAAASAAAAAAAAAABAAAAAAAAAAEAAABQAAAAy3BtEDQW5z8AAAAAAADgPwAAAAAAAOA/AAAAAAAA4D8AAAAAAADgPwAAAAAAAOA/AAAAAAAA4D8AAAAAAADgPwAAAAAAAOA/AAAAAAAA4D8CAAAAjAAAAAEAAAAAAAAAqRcXAP///wgAAAAAAAAAAAAAAAAAAAAAAAAAAAAAAAAAAAAAZAAAAAEAAABAAAAAAAAAAAAAAAAAAAAAAAAAAAAAAAAAAAAAAAAAAAAAAAAAAAAAAAAAAAAAAA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xPYawMAAAAEAAAAAAAAAAAAAAAAAAAAAAAAAAeAAAAaAAAAAAAAAAAAAAAAAAAAAAAAAAAAAAAECcAABAnAAAAAAAAAAAAAAAAAAAAAAAAAAAAAAAAAAAAAAAAAAAAABQAAAAAAAAAwMD/AAAAAABkAAAAMgAAAAAAAABkAAAAAAAAAH9/fwAKAAAAHwAAAFQAAACpFxcA////AQAAAAAAAAAAAAAAAAAAAAAAAAAAAAAAAAAAAAAAAAAARHOeAH9/fwDn5uYDzMzMAMDA/wB/f38AAAAAAAAAAAAAAAAAAAAAAAAAAAAhAAAAGAAAABQAAABnKgAAWBQAAPIxAACMGAAAAAAAAA=="/>
                </a:ext>
              </a:extLst>
            </p:cNvSpPr>
            <p:nvPr/>
          </p:nvSpPr>
          <p:spPr>
            <a:xfrm>
              <a:off x="6892925" y="3307080"/>
              <a:ext cx="1226185" cy="683260"/>
            </a:xfrm>
            <a:prstGeom prst="rightArrow">
              <a:avLst>
                <a:gd name="adj1" fmla="val 50000"/>
                <a:gd name="adj2" fmla="val 49987"/>
              </a:avLst>
            </a:prstGeom>
            <a:solidFill>
              <a:srgbClr val="A91717"/>
            </a:solidFill>
            <a:ln w="12700" cap="flat" cmpd="sng" algn="ctr">
              <a:solidFill>
                <a:srgbClr val="44739E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48260" tIns="45720" rIns="4826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Heiti SC Light" pitchFamily="0" charset="0"/>
                  <a:cs typeface="Heiti SC Light" pitchFamily="0" charset="0"/>
                </a:defRPr>
              </a:pPr>
              <a:r>
                <a:rPr lang="zh-cn" sz="1865" b="1"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  <a:latin typeface="宋体" pitchFamily="0" charset="134"/>
                  <a:ea typeface="Heiti SC Light" pitchFamily="0" charset="0"/>
                  <a:cs typeface="Heiti SC Light" pitchFamily="0" charset="0"/>
                </a:rPr>
                <a:t>演示视频</a:t>
              </a:r>
              <a:endParaRPr lang="zh-cn" sz="1865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宋体" pitchFamily="0" charset="134"/>
                <a:ea typeface="Heiti SC Light" pitchFamily="0" charset="0"/>
                <a:cs typeface="Heiti SC Light" pitchFamily="0" charset="0"/>
              </a:endParaRPr>
            </a:p>
          </p:txBody>
        </p:sp>
        <p:sp>
          <p:nvSpPr>
            <p:cNvPr id="22" name="右箭头 27"/>
            <p:cNvSpPr>
              <a:extLst>
                <a:ext uri="smNativeData">
                  <pr:smNativeData xmlns:pr="pr" val="SMDATA_12_JWcOWxMAAAAlAAAAyAAAAA0AAAAAkAAAAEgAAACQAAAASAAAAAAAAAABAAAAAAAAAAEAAABQAAAAxIkeYqeA6D8AAAAAAADgPwAAAAAAAOA/AAAAAAAA4D8AAAAAAADgPwAAAAAAAOA/AAAAAAAA4D8AAAAAAADgPwAAAAAAAOA/AAAAAAAA4D8CAAAAjAAAAAEAAAAAAAAAqRcXAP///wgAAAAAAAAAAAAAAAAAAAAAAAAAAAAAAAAAAAAAZAAAAAEAAABAAAAAAAAAAAAAAAAAAAAAAAAAAAAAAAAAAAAAAAAAAAAAAAAAAAAAAAAAAAAAAA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UeIv4MAAAAEAAAAAAAAAAAAAAAAAAAAAAAAAAeAAAAaAAAAAAAAAAAAAAAAAAAAAAAAAAAAAAAECcAABAnAAAAAAAAAAAAAAAAAAAAAAAAAAAAAAAAAAAAAAAAAAAAABQAAAAAAAAAwMD/AAAAAABkAAAAMgAAAAAAAABkAAAAAAAAAH9/fwAKAAAAHwAAAFQAAACpFxcA////AQAAAAAAAAAAAAAAAAAAAAAAAAAAAAAAAAAAAAAAAAAARHOeAH9/fwDn5uYDzMzMAMDA/wB/f38AAAAAAAAAAAAAAAAAAAAAAAAAAAAhAAAAGAAAABQAAAAyKQAAkhoAACoyAADFHgAAAAAAAA=="/>
                </a:ext>
              </a:extLst>
            </p:cNvSpPr>
            <p:nvPr/>
          </p:nvSpPr>
          <p:spPr>
            <a:xfrm rot="1800000">
              <a:off x="6696710" y="4319270"/>
              <a:ext cx="1457960" cy="682625"/>
            </a:xfrm>
            <a:prstGeom prst="rightArrow">
              <a:avLst>
                <a:gd name="adj1" fmla="val 50000"/>
                <a:gd name="adj2" fmla="val 50041"/>
              </a:avLst>
            </a:prstGeom>
            <a:solidFill>
              <a:srgbClr val="A91717"/>
            </a:solidFill>
            <a:ln w="12700" cap="flat" cmpd="sng" algn="ctr">
              <a:solidFill>
                <a:srgbClr val="44739E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Heiti SC Light" pitchFamily="0" charset="0"/>
                  <a:cs typeface="Heiti SC Light" pitchFamily="0" charset="0"/>
                </a:defRPr>
              </a:pPr>
              <a:r>
                <a:rPr lang="zh-cn" sz="1865" b="1"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  <a:latin typeface="宋体" pitchFamily="0" charset="134"/>
                  <a:ea typeface="Heiti SC Light" pitchFamily="0" charset="0"/>
                  <a:cs typeface="Heiti SC Light" pitchFamily="0" charset="0"/>
                </a:rPr>
                <a:t>三维动画</a:t>
              </a:r>
              <a:endParaRPr lang="zh-cn" sz="1865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宋体" pitchFamily="0" charset="134"/>
                <a:ea typeface="Heiti SC Light" pitchFamily="0" charset="0"/>
                <a:cs typeface="Heiti SC Light" pitchFamily="0" charset="0"/>
              </a:endParaRPr>
            </a:p>
          </p:txBody>
        </p:sp>
        <p:pic>
          <p:nvPicPr>
            <p:cNvPr id="21" name="图片 28"/>
            <p:cNvPicPr>
              <a:picLocks noChangeAspect="1"/>
              <a:extLst>
                <a:ext uri="smNativeData">
  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FAAAANACAAAAAAAAAAAAAAEAAABdNwAAAAAAAAAAAAABAAAAAAAAAAEAAABkAAAAAAAAABQAAABD4f//AAAAACYAAAAAAAAAvR4AAAAAAAAmAAAAZAAAABYAAABMAAAAAAAAAAAAAAAEAAAAAAAAAAEAAADn5uYKAAAAACgAAAAoAAAAZAAAAGQAAAAAAAAAzMzMAAAAAABQAAAAUAAAAGQAAABkAAAAAAAAAAcAAAA4AAAAAAAAAAAAAAAAAAAA////AAAAAAAAAAAAAAAAAAAAAAAAAAAAAAAAAAAAAABkAAAAZAAAAAAAAAAXAAAAFAAAAAAAAAAAAAAA/38AAP9/AAAAAAAACQAAAAQAAAAMAAAADAAAABAAAAAAAAAAAAAAAAAAAAAAAAAAHgAAAGgAAAAAAAAAAAAAAAAAAAAAAAAAAAAAABAnAAAQJwAAAAAAAAAAAAAAAAAAAAAAAAAAAAAAAAAAAAAAAAAAAAAUAAAAAAAAAMDA/wAAAAAAZAAAADIAAAAAAAAAZAAAAAAAAAB/f38ACgAAAB8AAABUAAAA////AP///wEAAAAAAAAAAAAAAAAAAAAAAAAAAAAAAAAAAAAAAAAAAAAAAAAAAAAA5+bmA8zMzADAwP8Af39/AAAAAAAAAAAAAAAAAP///wAAAAAAIQAAABgAAAAUAAAAqSAAAO4bAACtKQAA/CMAAAAAAAA="/>
                </a:ext>
              </a:extLst>
            </p:cNvPicPr>
            <p:nvPr/>
          </p:nvPicPr>
          <p:blipFill>
            <a:blip xmlns:r="http://schemas.openxmlformats.org/officeDocument/2006/relationships" r:embed="rId15"/>
            <a:stretch>
              <a:fillRect/>
            </a:stretch>
          </p:blipFill>
          <p:spPr>
            <a:xfrm>
              <a:off x="5309235" y="4540250"/>
              <a:ext cx="1465580" cy="130937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sp>
          <p:nvSpPr>
            <p:cNvPr id="20" name="右箭头 29"/>
            <p:cNvSpPr>
              <a:extLst>
                <a:ext uri="smNativeData">
                  <pr:smNativeData xmlns:pr="pr" val="SMDATA_12_JWcOWxMAAAAlAAAAyAAAAA0AAAAAkAAAAEgAAACQAAAASAAAAAAAAAABAAAAAAAAAAEAAABQAAAASw5TLjim5j8AAAAAAADgPwAAAAAAAOA/AAAAAAAA4D8AAAAAAADgPwAAAAAAAOA/AAAAAAAA4D8AAAAAAADgPwAAAAAAAOA/AAAAAAAA4D8CAAAAjAAAAAEAAAAAAAAAqRcXAP///wgAAAAAAAAAAAAAAAAAAAAAAAAAAAAAAAAAAAAAZAAAAAEAAABAAAAAAAAAAAAAAAAAAAAAAAAAAAAAAAAAAAAAAAAAAAAAAAAAAAAAAAAAAAAAAA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Zs1LUMAAAAEAAAAAAAAAAAAAAAAAAAAAAAAAAeAAAAaAAAAAAAAAAAAAAAAAAAAAAAAAAAAAAAECcAABAnAAAAAAAAAAAAAAAAAAAAAAAAAAAAAAAAAAAAAAAAAAAAABQAAAAAAAAAwMD/AAAAAABkAAAAMgAAAAAAAABkAAAAAAAAAH9/fwAKAAAAHwAAAFQAAACpFxcA////AQAAAAAAAAAAAAAAAAAAAAAAAAAAAAAAAAAAAAAAAAAARHOeAH9/fwDn5uYDzMzMAMDA/wB/f38AAAAAAAAAAAAAAAAAAAAAAAAAAAAhAAAAGAAAABQAAABjIwAA5RsAAJcnAAAVIwAAAAAAAA=="/>
                </a:ext>
              </a:extLst>
            </p:cNvSpPr>
            <p:nvPr/>
          </p:nvSpPr>
          <p:spPr>
            <a:xfrm rot="5400000">
              <a:off x="5509895" y="4777105"/>
              <a:ext cx="1168400" cy="683260"/>
            </a:xfrm>
            <a:prstGeom prst="rightArrow">
              <a:avLst>
                <a:gd name="adj1" fmla="val 50000"/>
                <a:gd name="adj2" fmla="val 49969"/>
              </a:avLst>
            </a:prstGeom>
            <a:solidFill>
              <a:srgbClr val="A91717"/>
            </a:solidFill>
            <a:ln w="12700" cap="flat" cmpd="sng" algn="ctr">
              <a:solidFill>
                <a:srgbClr val="44739E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Heiti SC Light" pitchFamily="0" charset="0"/>
                  <a:cs typeface="Heiti SC Light" pitchFamily="0" charset="0"/>
                </a:defRPr>
              </a:pPr>
              <a:endParaRPr lang="zh-cn" sz="2400" b="1"/>
            </a:p>
          </p:txBody>
        </p:sp>
        <p:sp>
          <p:nvSpPr>
            <p:cNvPr id="19" name="文本框 63"/>
            <p:cNvSpPr>
              <a:extLst>
                <a:ext uri="smNativeData">
  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EAAAAAAAAAAAAAAAAAAAAAAAAAAAAAAAEAAABdNwAAAAAAAAAAAAABAAAAAAAAAAEAAABCAAAAegAAAA8AAAAAAAAAAAAAADQAAAAAAAAAXQEAAAAAAAAKAAAAZAAAABYAAABMAAAAAQAAAAAAAAAEAAAAAAAAAAEAAAAAAAAASAAAAM7+///4AAAAZAAAAGQAAAAAAAAAy8vLAEgAAADO/v//+AAAAGQAAABkAAAAAAAAABcAAAAUAAAAAAAAAAAAAAD/fwAA/38AAAAAAAAJAAAABAAAAOyR408MAAAAEAAAAAAAAAAAAAAAAAAAAAAAAAAeAAAAaAAAAAAAAAAAAAAAAAAAAAAAAAAAAAAAECcAABAnAAAAAAAAAAAAAAAAAAAAAAAAAAAAAAAAAAAAAAAAAAAAAOwAAAAAAAAAwMD/AAAAAABkAAAAMgAAAAAAAABkAAAAAAAAAH9/fwAKAAAAHwAAAFQAAABbm9UF////AQAAAAAAAAAAAAAAAAAAAAAAAAAAAAAAAAAAAAAAAAAAAAAAAgAAAAAAAAAAy8vLAMDA/wB/f38AAAAAAAAAAAAAAAAAAAAAAAAAAAAhAAAAGAAAABQAAABlIwAAEhwAAJYnAADhIgAAAAAAAA=="/>
                </a:ext>
              </a:extLst>
            </p:cNvSpPr>
            <p:nvPr/>
          </p:nvSpPr>
          <p:spPr>
            <a:xfrm>
              <a:off x="5753735" y="4563110"/>
              <a:ext cx="681355" cy="110680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149860" dist="250113" dir="8458602" algn="ctr">
                <a:srgbClr val="000000">
                  <a:alpha val="28000"/>
                </a:srgbClr>
              </a:outerShdw>
            </a:effectLst>
            <a:scene3d>
              <a:camera prst="legacyPerspectiveFront"/>
              <a:lightRig rig="legacyNormal1" dir="t"/>
            </a:scene3d>
            <a:sp3d prstMaterial="legacyMetal"/>
          </p:spPr>
          <p:txBody>
            <a:bodyPr vert="horz" wrap="square" lIns="91440" tIns="45720" rIns="91440" bIns="45720" numCol="1" anchor="t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Heiti SC Light" pitchFamily="0" charset="0"/>
                  <a:cs typeface="Heiti SC Light" pitchFamily="0" charset="0"/>
                </a:defRPr>
              </a:pPr>
              <a:r>
                <a:rPr lang="zh-cn" sz="1865" b="1">
                  <a:solidFill>
                    <a:srgbClr val="FFFFFF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  <a:latin typeface="宋体" pitchFamily="0" charset="134"/>
                  <a:ea typeface="Heiti SC Light" pitchFamily="0" charset="0"/>
                  <a:cs typeface="Heiti SC Light" pitchFamily="0" charset="0"/>
                </a:rPr>
                <a:t>文</a:t>
              </a:r>
              <a:endParaRPr lang="en-us" sz="1865" b="1">
                <a:solidFill>
                  <a:srgbClr val="FFFFFF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宋体" pitchFamily="0" charset="134"/>
                <a:ea typeface="Heiti SC Light" pitchFamily="0" charset="0"/>
                <a:cs typeface="Heiti SC Light" pitchFamily="0" charset="0"/>
              </a:endParaRPr>
            </a:p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Heiti SC Light" pitchFamily="0" charset="0"/>
                  <a:cs typeface="Heiti SC Light" pitchFamily="0" charset="0"/>
                </a:defRPr>
              </a:pPr>
              <a:r>
                <a:rPr lang="zh-cn" sz="1865" b="1">
                  <a:solidFill>
                    <a:srgbClr val="FFFFFF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  <a:latin typeface="宋体" pitchFamily="0" charset="134"/>
                  <a:ea typeface="Heiti SC Light" pitchFamily="0" charset="0"/>
                  <a:cs typeface="Heiti SC Light" pitchFamily="0" charset="0"/>
                </a:rPr>
                <a:t>档</a:t>
              </a:r>
              <a:endParaRPr lang="en-us" sz="1865" b="1">
                <a:solidFill>
                  <a:srgbClr val="FFFFFF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宋体" pitchFamily="0" charset="134"/>
                <a:ea typeface="Heiti SC Light" pitchFamily="0" charset="0"/>
                <a:cs typeface="Heiti SC Light" pitchFamily="0" charset="0"/>
              </a:endParaRPr>
            </a:p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Heiti SC Light" pitchFamily="0" charset="0"/>
                  <a:cs typeface="Heiti SC Light" pitchFamily="0" charset="0"/>
                </a:defRPr>
              </a:pPr>
              <a:r>
                <a:rPr lang="zh-cn" sz="1865" b="1">
                  <a:solidFill>
                    <a:srgbClr val="FFFFFF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  <a:latin typeface="宋体" pitchFamily="0" charset="134"/>
                  <a:ea typeface="Heiti SC Light" pitchFamily="0" charset="0"/>
                  <a:cs typeface="Heiti SC Light" pitchFamily="0" charset="0"/>
                </a:rPr>
                <a:t>资</a:t>
              </a:r>
              <a:endParaRPr lang="en-us" sz="1865" b="1">
                <a:solidFill>
                  <a:srgbClr val="FFFFFF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宋体" pitchFamily="0" charset="134"/>
                <a:ea typeface="Heiti SC Light" pitchFamily="0" charset="0"/>
                <a:cs typeface="Heiti SC Light" pitchFamily="0" charset="0"/>
              </a:endParaRPr>
            </a:p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Heiti SC Light" pitchFamily="0" charset="0"/>
                  <a:cs typeface="Heiti SC Light" pitchFamily="0" charset="0"/>
                </a:defRPr>
              </a:pPr>
              <a:r>
                <a:rPr lang="zh-cn" sz="1865" b="1">
                  <a:solidFill>
                    <a:srgbClr val="FFFFFF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  <a:latin typeface="宋体" pitchFamily="0" charset="134"/>
                  <a:ea typeface="Heiti SC Light" pitchFamily="0" charset="0"/>
                  <a:cs typeface="Heiti SC Light" pitchFamily="0" charset="0"/>
                </a:rPr>
                <a:t>源</a:t>
              </a:r>
              <a:endParaRPr lang="zh-cn" sz="1865" b="1">
                <a:solidFill>
                  <a:srgbClr val="FFFFFF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宋体" pitchFamily="0" charset="134"/>
                <a:ea typeface="Heiti SC Light" pitchFamily="0" charset="0"/>
                <a:cs typeface="Heiti SC Light" pitchFamily="0" charset="0"/>
              </a:endParaRPr>
            </a:p>
          </p:txBody>
        </p:sp>
        <p:sp>
          <p:nvSpPr>
            <p:cNvPr id="18" name="右箭头 31"/>
            <p:cNvSpPr>
              <a:extLst>
                <a:ext uri="smNativeData">
                  <pr:smNativeData xmlns:pr="pr" val="SMDATA_12_JWcOWxMAAAAlAAAAyAAAAA0AAAAAkAAAAEgAAACQAAAASAAAAAAAAAABAAAAAAAAAAEAAABQAAAAuF29uzOm5j8AAAAAAADgPwAAAAAAAOA/AAAAAAAA4D8AAAAAAADgPwAAAAAAAOA/AAAAAAAA4D8AAAAAAADgPwAAAAAAAOA/AAAAAAAA4D8CAAAAjAAAAAEAAAAAAAAAqRcXAP///wgAAAAAAAAAAAAAAAAAAAAAAAAAAAAAAAAAAAAAZAAAAAEAAABAAAAAAAAAAAAAAAAAAAAAAAAAAAAAAAAAAAAAAAAAAAAAAAAAAAAAAAAAAAAAAA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H8LeIMAAAAEAAAAAAAAAAAAAAAAAAAAAAAAAAeAAAAaAAAAAAAAAAAAAAAAAAAAAAAAAAAAAAAECcAABAnAAAAAAAAAAAAAAAAAAAAAAAAAAAAAAAAAAAAAAAAAAAAABQAAAAAAAAAwMD/AAAAAABkAAAAMgAAAAAAAABkAAAAAAAAAH9/fwAKAAAAHwAAAFQAAACpFxcA////AQAAAAAAAAAAAAAAAAAAAAAAAAAAAAAAAAAAAAAAAAAARHOeAH9/fwDn5uYDzMzMAMDA/wB/f38AAAAAAAAAAAAAAAAAAAAAAAAAAAAhAAAAGAAAABQAAAALGQAAfBgAADwgAACvHAAAAAAAAA=="/>
                </a:ext>
              </a:extLst>
            </p:cNvSpPr>
            <p:nvPr/>
          </p:nvSpPr>
          <p:spPr>
            <a:xfrm rot="8100000">
              <a:off x="4070985" y="3980180"/>
              <a:ext cx="1169035" cy="682625"/>
            </a:xfrm>
            <a:prstGeom prst="rightArrow">
              <a:avLst>
                <a:gd name="adj1" fmla="val 50000"/>
                <a:gd name="adj2" fmla="val 50043"/>
              </a:avLst>
            </a:prstGeom>
            <a:solidFill>
              <a:srgbClr val="A91717"/>
            </a:solidFill>
            <a:ln w="12700" cap="flat" cmpd="sng" algn="ctr">
              <a:solidFill>
                <a:srgbClr val="44739E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Heiti SC Light" pitchFamily="0" charset="0"/>
                  <a:cs typeface="Heiti SC Light" pitchFamily="0" charset="0"/>
                </a:defRPr>
              </a:pPr>
              <a:endParaRPr lang="zh-cn" sz="2400" b="1"/>
            </a:p>
          </p:txBody>
        </p:sp>
        <p:sp>
          <p:nvSpPr>
            <p:cNvPr id="17" name="文本框 94"/>
            <p:cNvSpPr>
              <a:extLst>
                <a:ext uri="smNativeData">
  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EAAAAAAAAAAAAAAAAAAAAAAAAAAAAAAAEAAABdNwAAAAAAAAAAAAABAAAAAAAAAAEAAABCAAAAegAAAA8AAAAAAAAAAAAAADQAAAAAAAAAXQEAAAAAAAAKAAAAZAAAABYAAABMAAAAAQAAAAAAAAAEAAAAAAAAAAEAAAAAAAAASAAAAM7+///4AAAAZAAAAGQAAAAAAAAAy8vLAEgAAADO/v//+AAAAGQAAABkAAAAAAAAABcAAAAUAAAAAAAAAAAAAAD/fwAA/38AAAAAAAAJAAAABAAAAH7Gv7AMAAAAEAAAAAAAAAAAAAAAAAAAAAAAAAAeAAAAaAAAAAAAAAAAAAAAAAAAAAAAAAAAAAAAECcAABAnAAAAAAAAAAAAAAAAAAAAAAAAAAAAAAAAAAAAAAAAAAAAAOwAAAAAAAAAwMD/AAAAAABkAAAAMgAAAAAAAABkAAAAAAAAAH9/fwAKAAAAHwAAAFQAAABbm9UF////AQAAAAAAAAAAAAAAAAAAAAAAAAAAAAAAAAAAAAAAAAAAAAAAAgAAAAAAAAAAy8vLAMDA/wB/f38AAAAAAAAAAAAAAAAAAAAAAAAAAAAhAAAAGAAAABQAAAB1GQAAEBgAAEUgAABBHAAAAAAAAA=="/>
                </a:ext>
              </a:extLst>
            </p:cNvSpPr>
            <p:nvPr/>
          </p:nvSpPr>
          <p:spPr>
            <a:xfrm rot="2700000">
              <a:off x="4351020" y="3698875"/>
              <a:ext cx="681355" cy="110744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149860" dist="250113" dir="8458602" algn="ctr">
                <a:srgbClr val="000000">
                  <a:alpha val="28000"/>
                </a:srgbClr>
              </a:outerShdw>
            </a:effectLst>
            <a:scene3d>
              <a:camera prst="legacyPerspectiveFront"/>
              <a:lightRig rig="legacyNormal1" dir="t"/>
            </a:scene3d>
            <a:sp3d prstMaterial="legacyMetal"/>
          </p:spPr>
          <p:txBody>
            <a:bodyPr vert="horz" wrap="square" lIns="91440" tIns="45720" rIns="91440" bIns="45720" numCol="1" anchor="t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Heiti SC Light" pitchFamily="0" charset="0"/>
                  <a:cs typeface="Heiti SC Light" pitchFamily="0" charset="0"/>
                </a:defRPr>
              </a:pPr>
              <a:r>
                <a:rPr lang="zh-cn" sz="1865" b="1">
                  <a:solidFill>
                    <a:srgbClr val="FFFFFF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  <a:latin typeface="宋体" pitchFamily="0" charset="134"/>
                  <a:ea typeface="Heiti SC Light" pitchFamily="0" charset="0"/>
                  <a:cs typeface="Heiti SC Light" pitchFamily="0" charset="0"/>
                </a:rPr>
                <a:t>操</a:t>
              </a:r>
              <a:endParaRPr lang="en-us" sz="1865" b="1">
                <a:solidFill>
                  <a:srgbClr val="FFFFFF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宋体" pitchFamily="0" charset="134"/>
                <a:ea typeface="Heiti SC Light" pitchFamily="0" charset="0"/>
                <a:cs typeface="Heiti SC Light" pitchFamily="0" charset="0"/>
              </a:endParaRPr>
            </a:p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Heiti SC Light" pitchFamily="0" charset="0"/>
                  <a:cs typeface="Heiti SC Light" pitchFamily="0" charset="0"/>
                </a:defRPr>
              </a:pPr>
              <a:r>
                <a:rPr lang="zh-cn" sz="1865" b="1">
                  <a:solidFill>
                    <a:srgbClr val="FFFFFF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  <a:latin typeface="宋体" pitchFamily="0" charset="134"/>
                  <a:ea typeface="Heiti SC Light" pitchFamily="0" charset="0"/>
                  <a:cs typeface="Heiti SC Light" pitchFamily="0" charset="0"/>
                </a:rPr>
                <a:t>作</a:t>
              </a:r>
              <a:endParaRPr lang="en-us" sz="1865" b="1">
                <a:solidFill>
                  <a:srgbClr val="FFFFFF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宋体" pitchFamily="0" charset="134"/>
                <a:ea typeface="Heiti SC Light" pitchFamily="0" charset="0"/>
                <a:cs typeface="Heiti SC Light" pitchFamily="0" charset="0"/>
              </a:endParaRPr>
            </a:p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Heiti SC Light" pitchFamily="0" charset="0"/>
                  <a:cs typeface="Heiti SC Light" pitchFamily="0" charset="0"/>
                </a:defRPr>
              </a:pPr>
              <a:r>
                <a:rPr lang="zh-cn" sz="1865" b="1">
                  <a:solidFill>
                    <a:srgbClr val="FFFFFF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  <a:latin typeface="宋体" pitchFamily="0" charset="134"/>
                  <a:ea typeface="Heiti SC Light" pitchFamily="0" charset="0"/>
                  <a:cs typeface="Heiti SC Light" pitchFamily="0" charset="0"/>
                </a:rPr>
                <a:t>视</a:t>
              </a:r>
              <a:endParaRPr lang="en-us" sz="1865" b="1">
                <a:solidFill>
                  <a:srgbClr val="FFFFFF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宋体" pitchFamily="0" charset="134"/>
                <a:ea typeface="Heiti SC Light" pitchFamily="0" charset="0"/>
                <a:cs typeface="Heiti SC Light" pitchFamily="0" charset="0"/>
              </a:endParaRPr>
            </a:p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Heiti SC Light" pitchFamily="0" charset="0"/>
                  <a:cs typeface="Heiti SC Light" pitchFamily="0" charset="0"/>
                </a:defRPr>
              </a:pPr>
              <a:r>
                <a:rPr lang="zh-cn" sz="1865" b="1">
                  <a:solidFill>
                    <a:srgbClr val="FFFFFF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  <a:latin typeface="宋体" pitchFamily="0" charset="134"/>
                  <a:ea typeface="Heiti SC Light" pitchFamily="0" charset="0"/>
                  <a:cs typeface="Heiti SC Light" pitchFamily="0" charset="0"/>
                </a:rPr>
                <a:t>频</a:t>
              </a:r>
              <a:endParaRPr lang="zh-cn" sz="1865" b="1">
                <a:solidFill>
                  <a:srgbClr val="FFFFFF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宋体" pitchFamily="0" charset="134"/>
                <a:ea typeface="Heiti SC Light" pitchFamily="0" charset="0"/>
                <a:cs typeface="Heiti SC Light" pitchFamily="0" charset="0"/>
              </a:endParaRPr>
            </a:p>
          </p:txBody>
        </p:sp>
        <p:grpSp>
          <p:nvGrpSpPr>
            <p:cNvPr id="14" name="组合 19"/>
            <p:cNvGrpSpPr>
              <a:extLst>
                <a:ext uri="smNativeData">
                  <pr:smNativeData xmlns:pr="pr" val="SMDATA_6_JWcOWxMAAAAlAAAAAQAAAA8BAAAAkAAAAEgAAACQAAAASAAAAAAAAAAAAAAAAAAAABcAAAAUAAAAAAAAAAAAAAD/fwAA/38AAAAAAAAJAAAABAAAANgAAAAMAAAAEAAAAAAAAAAAAAAAAAAAAAAAAAAfAAAAVAAAAAAAAAAAAAAAAAAAAAAAAAAAAAAAAAAAAAAAAAAAAAAAAAAAAAAAAAAAAAAAAAAAAAAAAAAAAAAAAAAAAAAAAAAAAAAAAAAAAAAAAAAAAAAAAAAAACEAAAAYAAAAFAAAAOQLAAChCAAA6RcAANcWAAAAAAAA"/>
                </a:ext>
              </a:extLst>
            </p:cNvGrpSpPr>
            <p:nvPr/>
          </p:nvGrpSpPr>
          <p:grpSpPr>
            <a:xfrm>
              <a:off x="1932940" y="1402715"/>
              <a:ext cx="1953895" cy="2310130"/>
              <a:chOff x="1932940" y="1402715"/>
              <a:chExt cx="1953895" cy="2310130"/>
            </a:xfrm>
          </p:grpSpPr>
          <p:pic>
            <p:nvPicPr>
              <p:cNvPr id="16" name="图片 1"/>
              <p:cNvPicPr>
                <a:picLocks noChangeAspect="1"/>
                <a:extLst>
                  <a:ext uri="smNativeData">
    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CcVGkL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5AsAAKEIAADpFwAA1xYAAAAAAAA="/>
                  </a:ext>
                </a:extLst>
              </p:cNvPicPr>
              <p:nvPr/>
            </p:nvPicPr>
            <p:blipFill>
              <a:blip xmlns:r="http://schemas.openxmlformats.org/officeDocument/2006/relationships" r:embed="rId16"/>
              <a:stretch>
                <a:fillRect/>
              </a:stretch>
            </p:blipFill>
            <p:spPr>
              <a:xfrm>
                <a:off x="1932940" y="1402715"/>
                <a:ext cx="1953895" cy="231013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  <p:pic>
            <p:nvPicPr>
              <p:cNvPr id="15" name="图片 42"/>
              <p:cNvPicPr>
                <a:picLocks noChangeAspect="1"/>
                <a:extLst>
                  <a:ext uri="smNativeData">
    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Tw0AAE0KAACtFgAAaxUAAAAAAAA="/>
                  </a:ext>
                </a:extLst>
              </p:cNvPicPr>
              <p:nvPr/>
            </p:nvPicPr>
            <p:blipFill>
              <a:blip xmlns:r="http://schemas.openxmlformats.org/officeDocument/2006/relationships" r:embed="rId17"/>
              <a:stretch>
                <a:fillRect/>
              </a:stretch>
            </p:blipFill>
            <p:spPr>
              <a:xfrm>
                <a:off x="2163445" y="1674495"/>
                <a:ext cx="1522730" cy="180721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</p:grpSp>
        <p:grpSp>
          <p:nvGrpSpPr>
            <p:cNvPr id="11" name="组合 17"/>
            <p:cNvGrpSpPr>
              <a:extLst>
                <a:ext uri="smNativeData">
                  <pr:smNativeData xmlns:pr="pr" val="SMDATA_6_JWcOWxMAAAAlAAAAAQAAAA8BAAAAkAAAAEgAAACQAAAASAAAAAAAAAAAAAAAAAAAABcAAAAUAAAAAAAAAAAAAAD/fwAA/38AAAAAAAAJAAAABAAAAPCHVgkMAAAAEAAAAAAAAAAAAAAAAAAAAAAAAAAfAAAAVAAAAAAAAAAAAAAAAAAAAAAAAAAAAAAAAAAAAAAAAAAAAAAAAAAAAAAAAAAAAAAAAAAAAAAAAAAAAAAAAAAAAAAAAAAAAAAAAAAAAAAAAAAAAAAAAAAAACEAAAAYAAAAFAAAAHMYAABKEQAA3B8AAI0VAAAAAAAA"/>
                </a:ext>
              </a:extLst>
            </p:cNvGrpSpPr>
            <p:nvPr/>
          </p:nvGrpSpPr>
          <p:grpSpPr>
            <a:xfrm>
              <a:off x="3974465" y="2810510"/>
              <a:ext cx="1204595" cy="692785"/>
              <a:chOff x="3974465" y="2810510"/>
              <a:chExt cx="1204595" cy="692785"/>
            </a:xfrm>
          </p:grpSpPr>
          <p:sp>
            <p:nvSpPr>
              <p:cNvPr id="13" name="右箭头 39"/>
              <p:cNvSpPr>
                <a:extLst>
                  <a:ext uri="smNativeData">
                    <pr:smNativeData xmlns:pr="pr" val="SMDATA_12_JWcOWxMAAAAlAAAAyAAAAA0AAAAAkAAAAEgAAACQAAAASAAAAAAAAAABAAAAAAAAAAEAAABQAAAABYNnuET95z8AAAAAAADgPwAAAAAAAOA/AAAAAAAA4D8AAAAAAADgPwAAAAAAAOA/AAAAAAAA4D8AAAAAAADgPwAAAAAAAOA/AAAAAAAA4D8CAAAAjAAAAAEAAAAAAAAAqRcXAP///wgAAAAAAAAAAAAAAAAAAAAAAAAAAAAAAAAAAAAAZAAAAAEAAABAAAAAAAAAAAAAAAAAAAAAAAAAAAAAAAAAAAAAAAAAAAAAAAAAAAAAAAAAAAAAAA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wx+wEMAAAAEAAAAAAAAAAAAAAAAAAAAAAAAAAeAAAAaAAAAAAAAAAAAAAAAAAAAAAAAAAAAAAAECcAABAnAAAAAAAAAAAAAAAAAAAAAAAAAAAAAAAAAAAAAAAAAAAAABQAAAAAAAAAwMD/AAAAAABkAAAAMgAAAAAAAABkAAAAAAAAAH9/fwAKAAAAHwAAAFQAAACpFxcA////AQAAAAAAAAAAAAAAAAAAAAAAAAAAAAAAAAAAAAAAAAAARHOeAH9/fwDn5uYDzMzMAMDA/wB/f38AAAAAAAAAAAAAAAAAAAAAAAAAAAAhAAAAGAAAABQAAABzGAAAShEAALwfAACNFQAAAAAAAA=="/>
                  </a:ext>
                </a:extLst>
              </p:cNvSpPr>
              <p:nvPr/>
            </p:nvSpPr>
            <p:spPr>
              <a:xfrm rot="10800000">
                <a:off x="3974465" y="2810510"/>
                <a:ext cx="1184275" cy="692785"/>
              </a:xfrm>
              <a:prstGeom prst="rightArrow">
                <a:avLst>
                  <a:gd name="adj1" fmla="val 50000"/>
                  <a:gd name="adj2" fmla="val 42793"/>
                </a:avLst>
              </a:prstGeom>
              <a:solidFill>
                <a:srgbClr val="A91717"/>
              </a:solidFill>
              <a:ln w="12700" cap="flat" cmpd="sng" algn="ctr">
                <a:solidFill>
                  <a:srgbClr val="44739E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ctr"/>
              <a:lstStyle/>
              <a:p>
                <a:pPr marL="0" marR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lang="en-us" sz="1800" b="0" i="0" u="none" strike="noStrike" kern="1" spc="0" baseline="0">
                    <a:solidFill>
                      <a:srgbClr val="FFFFFF"/>
                    </a:solidFill>
                    <a:effectLst/>
                    <a:latin typeface="Calibri" pitchFamily="2" charset="0"/>
                    <a:ea typeface="Heiti SC Light" pitchFamily="0" charset="0"/>
                    <a:cs typeface="Heiti SC Light" pitchFamily="0" charset="0"/>
                  </a:defRPr>
                </a:pPr>
                <a:endParaRPr lang="zh-cn" sz="2400"/>
              </a:p>
            </p:txBody>
          </p:sp>
          <p:sp>
            <p:nvSpPr>
              <p:cNvPr id="12" name="矩形 40"/>
              <p:cNvSpPr>
                <a:extLst>
                  <a:ext uri="smNativeData">
                    <pr:smNativeData xmlns:pr="pr" val="SMDATA_12_JWcOWx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8ACa8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CSGQAAeRIAANwfAACOFAAAAAAAAA=="/>
                  </a:ext>
                </a:extLst>
              </p:cNvSpPr>
              <p:nvPr/>
            </p:nvSpPr>
            <p:spPr>
              <a:xfrm>
                <a:off x="4156710" y="3002915"/>
                <a:ext cx="1022350" cy="33845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t"/>
              <a:lstStyle/>
              <a:p>
                <a:pPr marL="0" marR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lang="en-us" sz="1800" b="0" i="0" u="none" strike="noStrike" kern="1" spc="0" baseline="0">
                    <a:solidFill>
                      <a:schemeClr val="tx1"/>
                    </a:solidFill>
                    <a:effectLst/>
                    <a:latin typeface="Calibri" pitchFamily="2" charset="0"/>
                    <a:ea typeface="Heiti SC Light" pitchFamily="0" charset="0"/>
                    <a:cs typeface="Heiti SC Light" pitchFamily="0" charset="0"/>
                  </a:defRPr>
                </a:pPr>
                <a:r>
                  <a:rPr lang="zh-cn" sz="1865" b="1">
                    <a:solidFill>
                      <a:srgbClr val="FFFFFF"/>
                    </a:solidFill>
                    <a:effectLst>
                      <a:outerShdw dist="63500" dir="36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宋体" pitchFamily="0" charset="134"/>
                    <a:ea typeface="Heiti SC Light" pitchFamily="0" charset="0"/>
                    <a:cs typeface="Heiti SC Light" pitchFamily="0" charset="0"/>
                  </a:rPr>
                  <a:t>造型图片</a:t>
                </a:r>
                <a:endParaRPr lang="zh-cn" sz="1865" b="1">
                  <a:solidFill>
                    <a:srgbClr val="FFFFFF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  <a:latin typeface="宋体" pitchFamily="0" charset="134"/>
                  <a:ea typeface="Heiti SC Light" pitchFamily="0" charset="0"/>
                  <a:cs typeface="Heiti SC Light" pitchFamily="0" charset="0"/>
                </a:endParaRPr>
              </a:p>
            </p:txBody>
          </p:sp>
        </p:grpSp>
        <p:pic>
          <p:nvPicPr>
            <p:cNvPr id="10" name="平面弯曲">
              <a:hlinkClick r:id="" action="ppaction://media"/>
            </p:cNvPr>
            <p:cNvPicPr>
              <a:picLocks noChangeAspect="1"/>
              <a:extLst>
                <a:ext uri="smNativeData">
  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EBAQE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fR8AALAHAABWKgAAyg0AAAAAAAA="/>
                </a:ext>
              </a:extLst>
            </p:cNvPicPr>
            <p:nvPr/>
          </p:nvPicPr>
          <p:blipFill>
            <a:blip xmlns:r="http://schemas.openxmlformats.org/officeDocument/2006/relationships" r:embed="rId18"/>
            <a:stretch>
              <a:fillRect/>
            </a:stretch>
          </p:blipFill>
          <p:spPr>
            <a:xfrm>
              <a:off x="5118735" y="1249680"/>
              <a:ext cx="1763395" cy="99187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grpSp>
          <p:nvGrpSpPr>
            <p:cNvPr id="7" name="组合 21"/>
            <p:cNvGrpSpPr>
              <a:extLst>
                <a:ext uri="smNativeData">
                  <pr:smNativeData xmlns:pr="pr" val="SMDATA_6_JWcO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JMiAAB+CwAA1SYAAM8QAAAAAAAA"/>
                </a:ext>
              </a:extLst>
            </p:cNvGrpSpPr>
            <p:nvPr/>
          </p:nvGrpSpPr>
          <p:grpSpPr>
            <a:xfrm>
              <a:off x="5620385" y="1868170"/>
              <a:ext cx="692150" cy="864235"/>
              <a:chOff x="5620385" y="1868170"/>
              <a:chExt cx="692150" cy="864235"/>
            </a:xfrm>
          </p:grpSpPr>
          <p:sp>
            <p:nvSpPr>
              <p:cNvPr id="9" name="右箭头 37"/>
              <p:cNvSpPr>
                <a:extLst>
                  <a:ext uri="smNativeData">
                    <pr:smNativeData xmlns:pr="pr" val="SMDATA_12_JWcOWxMAAAAlAAAAyAAAAA0AAAAAkAAAAEgAAACQAAAASAAAAAAAAAABAAAAAAAAAAEAAABQAAAAGFcs2FCB5D8AAAAAAADgPwAAAAAAAOA/AAAAAAAA4D8AAAAAAADgPwAAAAAAAOA/AAAAAAAA4D8AAAAAAADgPwAAAAAAAOA/AAAAAAAA4D8CAAAAjAAAAAEAAAAAAAAAqRcXAP///wgAAAAAAAAAAAAAAAAAAAAAAAAAAAAAAAAAAAAAZAAAAAEAAABAAAAAAAAAAAAAAAAAAAAAAAAAAAAAAAAAAAAAAAAAAAAAAAAAAAAAAAAAAAAAAA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mW87wMAAAAEAAAAAAAAAAAAAAAAAAAAAAAAAAeAAAAaAAAAAAAAAAAAAAAAAAAAAAAAAAAAAAAECcAABAnAAAAAAAAAAAAAAAAAAAAAAAAAAAAAAAAAAAAAAAAAAAAABQAAAAAAAAAwMD/AAAAAABkAAAAMgAAAAAAAABkAAAAAAAAAH9/fwAKAAAAHwAAAFQAAACpFxcA////AQAAAAAAAAAAAAAAAAAAAAAAAAAAAAAAAAAAAAAAAAAARHOeAH9/fwDn5uYDzMzMAMDA/wB/f38AAAAAAAAAAAAAAAAAAAAAAAAAAAAhAAAAGAAAABQAAAAEIwAAfgsAANUmAADPEAAAAAAAAA=="/>
                  </a:ext>
                </a:extLst>
              </p:cNvSpPr>
              <p:nvPr/>
            </p:nvSpPr>
            <p:spPr>
              <a:xfrm rot="16200000">
                <a:off x="5570220" y="1990090"/>
                <a:ext cx="864235" cy="620395"/>
              </a:xfrm>
              <a:prstGeom prst="rightArrow">
                <a:avLst>
                  <a:gd name="adj1" fmla="val 50000"/>
                  <a:gd name="adj2" fmla="val 50040"/>
                </a:avLst>
              </a:prstGeom>
              <a:solidFill>
                <a:srgbClr val="A91717"/>
              </a:solidFill>
              <a:ln w="12700" cap="flat" cmpd="sng" algn="ctr">
                <a:solidFill>
                  <a:srgbClr val="44739E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ctr"/>
              <a:lstStyle/>
              <a:p>
                <a:pPr marL="0" marR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lang="en-us" sz="1800" b="0" i="0" u="none" strike="noStrike" kern="1" spc="0" baseline="0">
                    <a:solidFill>
                      <a:srgbClr val="FFFFFF"/>
                    </a:solidFill>
                    <a:effectLst/>
                    <a:latin typeface="Calibri" pitchFamily="2" charset="0"/>
                    <a:ea typeface="Heiti SC Light" pitchFamily="0" charset="0"/>
                    <a:cs typeface="Heiti SC Light" pitchFamily="0" charset="0"/>
                  </a:defRPr>
                </a:pPr>
                <a:endParaRPr lang="zh-cn" sz="2400" b="1"/>
              </a:p>
            </p:txBody>
          </p:sp>
          <p:sp>
            <p:nvSpPr>
              <p:cNvPr id="8" name="文本框 100"/>
              <p:cNvSpPr>
                <a:extLst>
                  <a:ext uri="smNativeData">
    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EAAAAAAAAAAAAAAAAAAAAAAAAAAAAAAAEAAABdNwAAAAAAAAAAAAABAAAAAAAAAAEAAABCAAAAegAAAA8AAAAAAAAAAAAAADQAAAAAAAAAXQEAAAAAAAAKAAAAZAAAABYAAABMAAAAAQAAAAAAAAAEAAAAAAAAAAEAAAAAAAAASAAAAM7+///4AAAAZAAAAGQAAAAAAAAAy8vLAEgAAADO/v//+AAAAGQAAABkAAAAAAAAABcAAAAUAAAAAAAAAAAAAAD/fwAA/38AAAAAAAAJAAAABAAAALyRivoMAAAAEAAAAAAAAAAAAAAAAAAAAAAAAAAeAAAAaAAAAAAAAAAAAAAAAAAAAAAAAAAAAAAAECcAABAnAAAAAAAAAAAAAAAAAAAAAAAAAAAAAAAAAAAAAAAAAAAAAOwAAAAAAAAAwMD/AAAAAABkAAAAMgAAAAAAAABkAAAAAAAAAH9/fwAKAAAAHwAAAFQAAABbm9UF////AQAAAAAAAAAAAAAAAAAAAAAAAAAAAAAAAAAAAAAAAAAAAAAAAgAAAAAAAAAAy8vLAMDA/wB/f38AAAAAAAAAAAAAAAAAAAAAAAAAAAAhAAAAGAAAABQAAACTIgAA/gwAAMQmAACnEAAAAAAAAA=="/>
                  </a:ext>
                </a:extLst>
              </p:cNvSpPr>
              <p:nvPr/>
            </p:nvSpPr>
            <p:spPr>
              <a:xfrm>
                <a:off x="5620385" y="2112010"/>
                <a:ext cx="681355" cy="59499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49860" dist="250113" dir="8458602" algn="ctr">
                  <a:srgbClr val="000000">
                    <a:alpha val="28000"/>
                  </a:srgbClr>
                </a:outerShdw>
              </a:effectLst>
              <a:scene3d>
                <a:camera prst="legacyPerspectiveFront"/>
                <a:lightRig rig="legacyNormal1" dir="t"/>
              </a:scene3d>
              <a:sp3d prstMaterial="legacyMetal"/>
            </p:spPr>
            <p:txBody>
              <a:bodyPr vert="horz" wrap="square" lIns="91440" tIns="45720" rIns="91440" bIns="45720" numCol="1" anchor="t"/>
              <a:lstStyle/>
              <a:p>
                <a:pPr marL="0" marR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lang="en-us" sz="1800" b="0" i="0" u="none" strike="noStrike" kern="1" spc="0" baseline="0">
                    <a:solidFill>
                      <a:schemeClr val="tx1"/>
                    </a:solidFill>
                    <a:effectLst/>
                    <a:latin typeface="Calibri" pitchFamily="2" charset="0"/>
                    <a:ea typeface="Heiti SC Light" pitchFamily="0" charset="0"/>
                    <a:cs typeface="Heiti SC Light" pitchFamily="0" charset="0"/>
                  </a:defRPr>
                </a:pPr>
                <a:r>
                  <a:rPr lang="zh-cn" sz="1865" b="1">
                    <a:solidFill>
                      <a:srgbClr val="FFFFFF"/>
                    </a:solidFill>
                    <a:effectLst>
                      <a:outerShdw dist="63500" dir="36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宋体" pitchFamily="0" charset="134"/>
                    <a:ea typeface="Heiti SC Light" pitchFamily="0" charset="0"/>
                    <a:cs typeface="Heiti SC Light" pitchFamily="0" charset="0"/>
                  </a:rPr>
                  <a:t>题</a:t>
                </a:r>
                <a:endParaRPr lang="en-us" sz="1865" b="1">
                  <a:solidFill>
                    <a:srgbClr val="FFFFFF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  <a:latin typeface="宋体" pitchFamily="0" charset="134"/>
                  <a:ea typeface="Heiti SC Light" pitchFamily="0" charset="0"/>
                  <a:cs typeface="Heiti SC Light" pitchFamily="0" charset="0"/>
                </a:endParaRPr>
              </a:p>
              <a:p>
                <a:pPr marL="0" marR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lang="en-us" sz="1800" b="0" i="0" u="none" strike="noStrike" kern="1" spc="0" baseline="0">
                    <a:solidFill>
                      <a:schemeClr val="tx1"/>
                    </a:solidFill>
                    <a:effectLst/>
                    <a:latin typeface="Calibri" pitchFamily="2" charset="0"/>
                    <a:ea typeface="Heiti SC Light" pitchFamily="0" charset="0"/>
                    <a:cs typeface="Heiti SC Light" pitchFamily="0" charset="0"/>
                  </a:defRPr>
                </a:pPr>
                <a:r>
                  <a:rPr lang="zh-cn" sz="1865" b="1">
                    <a:solidFill>
                      <a:srgbClr val="FFFFFF"/>
                    </a:solidFill>
                    <a:effectLst>
                      <a:outerShdw dist="63500" dir="36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宋体" pitchFamily="0" charset="134"/>
                    <a:ea typeface="Heiti SC Light" pitchFamily="0" charset="0"/>
                    <a:cs typeface="Heiti SC Light" pitchFamily="0" charset="0"/>
                  </a:rPr>
                  <a:t>库</a:t>
                </a:r>
                <a:endParaRPr lang="en-us" sz="1865" b="1">
                  <a:solidFill>
                    <a:srgbClr val="FFFFFF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  <a:latin typeface="宋体" pitchFamily="0" charset="134"/>
                  <a:ea typeface="Heiti SC Light" pitchFamily="0" charset="0"/>
                  <a:cs typeface="Heiti SC Light" pitchFamily="0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OgQAAOEGAABmBAAAfQoAAAAAAABkAAAAZAAAAAAAAAAXAAAAFAAAAAAAAAAAAAAA/38AAP9/AAAAAAAACQAAAAQAAAAEAAAA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PAEAAOIAAADhBQAAkQUAAAAAAAA="/>
              </a:ext>
            </a:extLst>
          </p:cNvPicPr>
          <p:nvPr/>
        </p:nvPicPr>
        <p:blipFill>
          <a:blip xmlns:r="http://schemas.openxmlformats.org/officeDocument/2006/relationships" r:embed="rId3"/>
          <a:srcRect l="10820" t="17610" r="11260" b="26850"/>
          <a:stretch>
            <a:fillRect/>
          </a:stretch>
        </p:blipFill>
        <p:spPr>
          <a:xfrm>
            <a:off x="200660" y="143510"/>
            <a:ext cx="755015" cy="7613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矩形 7"/>
          <p:cNvSpPr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EAAAAAAAAAAkS7A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BDuk4MAAAAEAAAAAAAAAAAAAAAAAAAAAAAAAAeAAAAaAAAAAAAAAAAAAAAAAAAAAAAAAAAAAAAECcAABAnAAAAAAAAAAAAAAAAAAAAAAAAAAAAAAAAAAAAAAAAAAAAABQAAAAAAAAAwMD/AAAAAABkAAAAMgAAAAAAAABkAAAAAAAAAH9/fwAKAAAAHwAAAFQAAAACRLsA////AQAAAAAAAAAAAAAAAAAAAAAAAAAAAAAAAAAAAAAAAAAARHOeAH9/fwDn5uYDzMzMAMDA/wB/f38AAAAAAAAAAAAAAAAAAAAAAAAAAAAhAAAAGAAAABQAAADa////kAkAAGsGAAC9GwAAAAAAAA=="/>
              </a:ext>
            </a:extLst>
          </p:cNvSpPr>
          <p:nvPr/>
        </p:nvSpPr>
        <p:spPr>
          <a:xfrm>
            <a:off x="-24130" y="1554480"/>
            <a:ext cx="1067435" cy="2954655"/>
          </a:xfrm>
          <a:prstGeom prst="rect">
            <a:avLst/>
          </a:prstGeom>
          <a:solidFill>
            <a:srgbClr val="0244BB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</a:p>
        </p:txBody>
      </p:sp>
      <p:sp>
        <p:nvSpPr>
          <p:cNvPr id="4" name="文本框 8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5V5p4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Da////BQoAAGsGAAAGGgAAAAAAAA=="/>
              </a:ext>
            </a:extLst>
          </p:cNvSpPr>
          <p:nvPr/>
        </p:nvSpPr>
        <p:spPr>
          <a:xfrm>
            <a:off x="-24130" y="1628775"/>
            <a:ext cx="1067435" cy="26015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一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书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一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码</a:t>
            </a:r>
            <a:endParaRPr lang="zh-cn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sp>
        <p:nvSpPr>
          <p:cNvPr id="5" name="文本框 14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FjPm8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BvCAAAkQEAAGY4AACKBQAAAAAAAA=="/>
              </a:ext>
            </a:extLst>
          </p:cNvSpPr>
          <p:nvPr/>
        </p:nvSpPr>
        <p:spPr>
          <a:xfrm>
            <a:off x="1370965" y="254635"/>
            <a:ext cx="7797165" cy="6457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3600">
                <a:solidFill>
                  <a:srgbClr val="0244BB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新形态一体化教材延伸（一书一码）</a:t>
            </a:r>
            <a:endParaRPr lang="zh-cn" sz="3600">
              <a:solidFill>
                <a:srgbClr val="0244BB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pic>
        <p:nvPicPr>
          <p:cNvPr id="6" name="图片 47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CAAAA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eggAAGwGAADjEQAAEBA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377950" y="1043940"/>
            <a:ext cx="1529715" cy="15671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7" name="图片 48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CAgIC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xjkAAFEGAADgSAAALiMAAAAAAAA="/>
              </a:ext>
            </a:extLst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 flipH="1">
            <a:off x="9391650" y="1026795"/>
            <a:ext cx="2454910" cy="46920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8" name="图片 49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EAAAA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0ikAAEIGAACUOAAABSMAAAAAAAA="/>
              </a:ext>
            </a:extLst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 flipH="1">
            <a:off x="6798310" y="1017270"/>
            <a:ext cx="2399030" cy="46755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9" name="曲线3"/>
          <p:cNvSpPr>
            <a:extLst>
              <a:ext uri="smNativeData">
                <pr:smNativeData xmlns:pr="pr" val="SMDATA_12_JWcOWxMAAAAlAAAACwAAAA0AAAAAAAAAAAAAAAAAAAAAAAAAAAAAAAABAAAAAAAAAAEAAABQAAAAAAAAAAAA4D8AAAAAAADgPwAAAAAAAOA/AAAAAAAA4D8AAAAAAADgPwAAAAAAAOA/AAAAAAAA4D8AAAAAAADgPwAAAAAAAOA/AAAAAAAA4D8CAAAAjAAAAAEAAAAAAAAAAHD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cMAA////AQAAAAAAAAAAAAAAAAAAAAAAAAAAAAAAAAAAAAAAAAAAAAAAAn9/fwDn5uYDzMzMAMDA/wB/f38AAAAAAAAAAAAAAAAAAAAAAAAAAAAhAAAAGAAAABQAAAAWEwAARgwAAHcnAABdEQAAAAAAAA=="/>
              </a:ext>
            </a:extLst>
          </p:cNvSpPr>
          <p:nvPr/>
        </p:nvSpPr>
        <p:spPr>
          <a:xfrm>
            <a:off x="3102610" y="1995170"/>
            <a:ext cx="3312795" cy="827405"/>
          </a:xfrm>
          <a:custGeom>
            <a:avLst/>
            <a:gdLst/>
            <a:ahLst/>
            <a:cxnLst/>
            <a:rect l="0" t="0" r="3312795" b="827405"/>
            <a:pathLst>
              <a:path w="3312795" h="827405">
                <a:moveTo>
                  <a:pt x="0" y="0"/>
                </a:moveTo>
                <a:lnTo>
                  <a:pt x="3041748" y="0"/>
                </a:lnTo>
                <a:cubicBezTo>
                  <a:pt x="3191443" y="0"/>
                  <a:pt x="3312795" y="185219"/>
                  <a:pt x="3312795" y="413702"/>
                </a:cubicBezTo>
                <a:cubicBezTo>
                  <a:pt x="3312795" y="642183"/>
                  <a:pt x="3191443" y="827405"/>
                  <a:pt x="3041748" y="827405"/>
                </a:cubicBezTo>
                <a:lnTo>
                  <a:pt x="0" y="827405"/>
                </a:lnTo>
                <a:lnTo>
                  <a:pt x="0" y="0"/>
                </a:lnTo>
                <a:lnTo>
                  <a:pt x="3041748" y="827405"/>
                </a:lnTo>
                <a:lnTo>
                  <a:pt x="0" y="0"/>
                </a:lnTo>
                <a:lnTo>
                  <a:pt x="3041748" y="827405"/>
                </a:lnTo>
                <a:lnTo>
                  <a:pt x="0" y="0"/>
                </a:lnTo>
                <a:lnTo>
                  <a:pt x="3041748" y="827405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宋体" pitchFamily="0" charset="134"/>
                <a:cs typeface="Heiti SC Light" pitchFamily="0" charset="0"/>
              </a:defRPr>
            </a:pPr>
            <a:r>
              <a:rPr lang="zh-cn" sz="2400" b="1">
                <a:solidFill>
                  <a:srgbClr val="FFFFFF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为教师教学服务</a:t>
            </a:r>
            <a:endParaRPr lang="zh-cn" sz="2400" b="1">
              <a:solidFill>
                <a:srgbClr val="FFFFFF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sp>
        <p:nvSpPr>
          <p:cNvPr id="10" name="曲线2"/>
          <p:cNvSpPr>
            <a:extLst>
              <a:ext uri="smNativeData">
                <pr:smNativeData xmlns:pr="pr" val="SMDATA_12_JWcOWxMAAAAlAAAACwAAAA0AAAAAAAAAAAAAAAAAAAAAAAAAAAAAAAABAAAAAAAAAAEAAABQAAAAAAAAAAAA4D8AAAAAAADgPwAAAAAAAOA/AAAAAAAA4D8AAAAAAADgPwAAAAAAAOA/AAAAAAAA4D8AAAAAAADgPwAAAAAAAOA/AAAAAAAA4D8CAAAAjAAAAAEAAAAAAAAA/8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trbGwMAAAAEAAAAAAAAAAAAAAAAAAAAAAAAAAeAAAAaAAAAAAAAAAAAAAAAAAAAAAAAAAAAAAAECcAABAnAAAAAAAAAAAAAAAAAAAAAAAAAAAAAAAAAAAAAAAAAAAAABQAAAAAAAAAwMD/AAAAAABkAAAAMgAAAAAAAABkAAAAAAAAAH9/fwAKAAAAHwAAAFQAAAD/wAAA////AQAAAAAAAAAAAAAAAAAAAAAAAAAAAAAAAAAAAAAAAAAAAAAAAn9/fwDn5uYDzMzMAMDA/wB/f38AAAAAAAAAAAAAAAAAAAAAAAAAAAAhAAAAGAAAABQAAAAWEwAANBIAAHcnAABLFwAAAAAAAA=="/>
              </a:ext>
            </a:extLst>
          </p:cNvSpPr>
          <p:nvPr/>
        </p:nvSpPr>
        <p:spPr>
          <a:xfrm>
            <a:off x="3102610" y="2959100"/>
            <a:ext cx="3312795" cy="827405"/>
          </a:xfrm>
          <a:custGeom>
            <a:avLst/>
            <a:gdLst/>
            <a:ahLst/>
            <a:cxnLst/>
            <a:rect l="0" t="0" r="3312795" b="827405"/>
            <a:pathLst>
              <a:path w="3312795" h="827405">
                <a:moveTo>
                  <a:pt x="0" y="0"/>
                </a:moveTo>
                <a:lnTo>
                  <a:pt x="3041748" y="0"/>
                </a:lnTo>
                <a:cubicBezTo>
                  <a:pt x="3191443" y="0"/>
                  <a:pt x="3312795" y="185219"/>
                  <a:pt x="3312795" y="413702"/>
                </a:cubicBezTo>
                <a:cubicBezTo>
                  <a:pt x="3312795" y="642183"/>
                  <a:pt x="3191443" y="827405"/>
                  <a:pt x="3041748" y="827405"/>
                </a:cubicBezTo>
                <a:lnTo>
                  <a:pt x="0" y="827405"/>
                </a:lnTo>
                <a:lnTo>
                  <a:pt x="0" y="0"/>
                </a:lnTo>
                <a:lnTo>
                  <a:pt x="3041748" y="827405"/>
                </a:lnTo>
                <a:lnTo>
                  <a:pt x="0" y="0"/>
                </a:lnTo>
                <a:lnTo>
                  <a:pt x="3041748" y="827405"/>
                </a:lnTo>
                <a:lnTo>
                  <a:pt x="0" y="0"/>
                </a:lnTo>
                <a:lnTo>
                  <a:pt x="3041748" y="827405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宋体" pitchFamily="0" charset="134"/>
                <a:cs typeface="Heiti SC Light" pitchFamily="0" charset="0"/>
              </a:defRPr>
            </a:pPr>
            <a:r>
              <a:rPr lang="zh-cn" sz="2400" b="1">
                <a:solidFill>
                  <a:srgbClr val="FFFFFF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为编辑出版服务</a:t>
            </a:r>
            <a:endParaRPr lang="zh-cn" sz="2400" b="1">
              <a:solidFill>
                <a:srgbClr val="FFFFFF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sp>
        <p:nvSpPr>
          <p:cNvPr id="11" name="圆角矩形 14"/>
          <p:cNvSpPr>
            <a:extLst>
              <a:ext uri="smNativeData">
                <pr:smNativeData xmlns:pr="pr" val="SMDATA_12_JWcOWxMAAAAlAAAACwAAAA0AAAAAAAAAAAAAAAAAAAAAAAAAAAAAAAABAAAAAAAAAAEAAABQAAAAAAAAAAAA4D8AAAAAAADgPwAAAAAAAOA/AAAAAAAA4D8AAAAAAADgPwAAAAAAAOA/AAAAAAAA4D8AAAAAAADgPwAAAAAAAOA/AAAAAAAA4D8CAAAAjAAAAAEAAAAAAAAAALDw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sPAA////AQAAAAAAAAAAAAAAAAAAAAAAAAAAAAAAAAAAAAAAAAAAAAAAAn9/fwDn5uYDzMzMAMDA/wB/f38AAAAAAAAAAAAAAAAAAAAAAAAAAAAhAAAAGAAAABQAAAAWEwAAeBgAAHcnAACQHQAAAAAAAA=="/>
              </a:ext>
            </a:extLst>
          </p:cNvSpPr>
          <p:nvPr/>
        </p:nvSpPr>
        <p:spPr>
          <a:xfrm>
            <a:off x="3102610" y="3977640"/>
            <a:ext cx="3312795" cy="828040"/>
          </a:xfrm>
          <a:custGeom>
            <a:avLst/>
            <a:gdLst/>
            <a:ahLst/>
            <a:cxnLst/>
            <a:rect l="0" t="0" r="3312795" b="828040"/>
            <a:pathLst>
              <a:path w="3312795" h="828040">
                <a:moveTo>
                  <a:pt x="0" y="0"/>
                </a:moveTo>
                <a:lnTo>
                  <a:pt x="3041748" y="0"/>
                </a:lnTo>
                <a:cubicBezTo>
                  <a:pt x="3191443" y="0"/>
                  <a:pt x="3312795" y="185363"/>
                  <a:pt x="3312795" y="414020"/>
                </a:cubicBezTo>
                <a:cubicBezTo>
                  <a:pt x="3312795" y="642677"/>
                  <a:pt x="3191443" y="828040"/>
                  <a:pt x="3041748" y="828040"/>
                </a:cubicBezTo>
                <a:lnTo>
                  <a:pt x="0" y="828040"/>
                </a:lnTo>
                <a:lnTo>
                  <a:pt x="0" y="0"/>
                </a:lnTo>
                <a:lnTo>
                  <a:pt x="3041748" y="828040"/>
                </a:lnTo>
                <a:lnTo>
                  <a:pt x="0" y="0"/>
                </a:lnTo>
                <a:lnTo>
                  <a:pt x="3041748" y="828040"/>
                </a:lnTo>
                <a:lnTo>
                  <a:pt x="0" y="0"/>
                </a:lnTo>
                <a:lnTo>
                  <a:pt x="3041748" y="828040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宋体" pitchFamily="0" charset="134"/>
                <a:cs typeface="Heiti SC Light" pitchFamily="0" charset="0"/>
              </a:defRPr>
            </a:pPr>
            <a:r>
              <a:rPr lang="zh-cn" sz="2400" b="1">
                <a:solidFill>
                  <a:srgbClr val="FFFFFF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预防盗版及旧书</a:t>
            </a:r>
            <a:endParaRPr lang="zh-cn" sz="2400" b="1">
              <a:solidFill>
                <a:srgbClr val="FFFFFF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sp>
        <p:nvSpPr>
          <p:cNvPr id="12" name="曲线1"/>
          <p:cNvSpPr>
            <a:extLst>
              <a:ext uri="smNativeData">
                <pr:smNativeData xmlns:pr="pr" val="SMDATA_12_JWcOWxMAAAAlAAAACwAAAA0AAAAAAAAAAAAAAAAAAAAAAAAAAAAAAAABAAAAAAAAAAEAAABQAAAAAAAAAAAA4D8AAAAAAADgPwAAAAAAAOA/AAAAAAAA4D8AAAAAAADgPwAAAAAAAOA/AAAAAAAA4D8AAAAAAADgPwAAAAAAAOA/AAAAAAAA4D8CAAAAjAAAAAEAAAAAAAAAAHD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cMAA////AQAAAAAAAAAAAAAAAAAAAAAAAAAAAAAAAAAAAAAAAAAAAAAAAn9/fwDn5uYDzMzMAMDA/wB/f38AAAAAAAAAAAAAAAAAAAAAAAAAAAAhAAAAGAAAABQAAAAWEwAAZh4AAHcnAAB+IwAAAAAAAA=="/>
              </a:ext>
            </a:extLst>
          </p:cNvSpPr>
          <p:nvPr/>
        </p:nvSpPr>
        <p:spPr>
          <a:xfrm>
            <a:off x="3102610" y="4941570"/>
            <a:ext cx="3312795" cy="828040"/>
          </a:xfrm>
          <a:custGeom>
            <a:avLst/>
            <a:gdLst/>
            <a:ahLst/>
            <a:cxnLst/>
            <a:rect l="0" t="0" r="3312795" b="828040"/>
            <a:pathLst>
              <a:path w="3312795" h="828040">
                <a:moveTo>
                  <a:pt x="0" y="0"/>
                </a:moveTo>
                <a:lnTo>
                  <a:pt x="3041748" y="0"/>
                </a:lnTo>
                <a:cubicBezTo>
                  <a:pt x="3191443" y="0"/>
                  <a:pt x="3312795" y="185363"/>
                  <a:pt x="3312795" y="414020"/>
                </a:cubicBezTo>
                <a:cubicBezTo>
                  <a:pt x="3312795" y="642677"/>
                  <a:pt x="3191443" y="828040"/>
                  <a:pt x="3041748" y="828040"/>
                </a:cubicBezTo>
                <a:lnTo>
                  <a:pt x="0" y="828040"/>
                </a:lnTo>
                <a:lnTo>
                  <a:pt x="0" y="0"/>
                </a:lnTo>
                <a:lnTo>
                  <a:pt x="3041748" y="828040"/>
                </a:lnTo>
                <a:lnTo>
                  <a:pt x="0" y="0"/>
                </a:lnTo>
                <a:lnTo>
                  <a:pt x="3041748" y="828040"/>
                </a:lnTo>
                <a:lnTo>
                  <a:pt x="0" y="0"/>
                </a:lnTo>
                <a:lnTo>
                  <a:pt x="3041748" y="828040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宋体" pitchFamily="0" charset="134"/>
                <a:cs typeface="Heiti SC Light" pitchFamily="0" charset="0"/>
              </a:defRPr>
            </a:pPr>
            <a:r>
              <a:rPr lang="zh-cn" sz="2400" b="1">
                <a:solidFill>
                  <a:srgbClr val="FFFFFF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流向查询等</a:t>
            </a:r>
            <a:endParaRPr lang="zh-cn" sz="2400" b="1">
              <a:solidFill>
                <a:srgbClr val="FFFFFF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  <p:extLst>
      <p:ext uri="smNativeData">
        <pr:smNativeData xmlns:pr="pr" val="JWcOWwIAAAAFAAAA/f///wEAAAADAAAACgAAAAAAAAAAAAAAAAAAAAgAAAD9////AQAAAAMAAAAKAAAAAAAAAAAAAAAAAAAA"/>
      </p:ext>
    </p:ext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EAAAAAAAAAAkS7A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RxnfoMAAAAEAAAAAAAAAAAAAAAAAAAAAAAAAAeAAAAaAAAAAAAAAAAAAAAAAAAAAAAAAAAAAAAECcAABAnAAAAAAAAAAAAAAAAAAAAAAAAAAAAAAAAAAAAAAAAAAAAABQAAAAAAAAAwMD/AAAAAABkAAAAMgAAAAAAAABkAAAAAAAAAH9/fwAKAAAAHwAAAFQAAAACRLsAAAAAAQAAAAAAAAAAAAAAAAAAAAAAAAAAAAAAAAAAAAAAAAAARHOeAH9/fwAAAAADzMzMAMDA/wB/f38AAAAAAAAAAAAAAAAAAAAAAAAAAAAhAAAAGAAAABQAAAAAAAAAfw0AAABLAABlHQAAAAAAAA=="/>
              </a:ext>
            </a:extLst>
          </p:cNvSpPr>
          <p:nvPr/>
        </p:nvSpPr>
        <p:spPr>
          <a:xfrm>
            <a:off x="0" y="2193925"/>
            <a:ext cx="12192000" cy="2584450"/>
          </a:xfrm>
          <a:prstGeom prst="rect">
            <a:avLst/>
          </a:prstGeom>
          <a:solidFill>
            <a:srgbClr val="0244BB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</a:p>
        </p:txBody>
      </p:sp>
      <p:sp>
        <p:nvSpPr>
          <p:cNvPr id="3" name="文本框 6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6qHtk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PJwAABxIAABg+AABHGAAAAAAAAA=="/>
              </a:ext>
            </a:extLst>
          </p:cNvSpPr>
          <p:nvPr/>
        </p:nvSpPr>
        <p:spPr>
          <a:xfrm>
            <a:off x="6430645" y="2930525"/>
            <a:ext cx="3663315" cy="1016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6000" b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Heiti SC Light" pitchFamily="0" charset="0"/>
              </a:rPr>
              <a:t>感谢聆听</a:t>
            </a:r>
            <a:r>
              <a:rPr lang="en-us" sz="6000" b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Heiti SC Light" pitchFamily="0" charset="0"/>
              </a:rPr>
              <a:t>!</a:t>
            </a:r>
            <a:endParaRPr lang="zh-cn" sz="2400" b="1">
              <a:solidFill>
                <a:schemeClr val="bg1"/>
              </a:solidFill>
              <a:latin typeface="Arial" pitchFamily="2" charset="0"/>
              <a:ea typeface="Arial" pitchFamily="2" charset="0"/>
              <a:cs typeface="Heiti SC Light" pitchFamily="0" charset="0"/>
            </a:endParaRPr>
          </a:p>
        </p:txBody>
      </p:sp>
      <p:pic>
        <p:nvPicPr>
          <p:cNvPr id="4" name="图片 9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OgQAAOEGAABmBAAAfQoAAAAAAABkAAAAZAAAAAAAAAAXAAAAFAAAAAAAAAAAAAAA/38AAP9/AAAAAAAACQAAAAQAAADDDz9c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CwkAADwMAAC8GgAAEh4AAAAAAAA="/>
              </a:ext>
            </a:extLst>
          </p:cNvPicPr>
          <p:nvPr/>
        </p:nvPicPr>
        <p:blipFill>
          <a:blip xmlns:r="http://schemas.openxmlformats.org/officeDocument/2006/relationships" r:embed="rId3"/>
          <a:srcRect l="10820" t="17610" r="11260" b="26850"/>
          <a:stretch>
            <a:fillRect/>
          </a:stretch>
        </p:blipFill>
        <p:spPr>
          <a:xfrm>
            <a:off x="1470025" y="1988820"/>
            <a:ext cx="2875915" cy="289941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EAAAAAAAAAAkS7A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CRLsA////AQAAAAAAAAAAAAAAAAAAAAAAAAAAAAAAAAAAAAAAAAAARHOeAH9/fwDn5uYDzMzMAMDA/wB/f38AAAAAAAAAAAAAAAAAAAAAAAAAAAAhAAAAGAAAABQAAAD9////PAkAAI4GAACGGgAAAAAAAA=="/>
              </a:ext>
            </a:extLst>
          </p:cNvSpPr>
          <p:nvPr/>
        </p:nvSpPr>
        <p:spPr>
          <a:xfrm>
            <a:off x="-1905" y="1501140"/>
            <a:ext cx="1067435" cy="2810510"/>
          </a:xfrm>
          <a:prstGeom prst="rect">
            <a:avLst/>
          </a:prstGeom>
          <a:solidFill>
            <a:srgbClr val="0244BB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</a:p>
        </p:txBody>
      </p:sp>
      <p:pic>
        <p:nvPicPr>
          <p:cNvPr id="3" name="图片 3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OgQAAOEGAABmBAAAfQoAAAAAAABkAAAAZAAAAAAAAAAXAAAAFAAAAAAAAAAAAAAA/38AAP9/AAAAAAAACQAAAAQAAAAwMoAG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PAEAAOIAAADhBQAAkQUAAAAAAAA="/>
              </a:ext>
            </a:extLst>
          </p:cNvPicPr>
          <p:nvPr/>
        </p:nvPicPr>
        <p:blipFill>
          <a:blip xmlns:r="http://schemas.openxmlformats.org/officeDocument/2006/relationships" r:embed="rId3"/>
          <a:srcRect l="10820" t="17610" r="11260" b="26850"/>
          <a:stretch>
            <a:fillRect/>
          </a:stretch>
        </p:blipFill>
        <p:spPr>
          <a:xfrm>
            <a:off x="200660" y="143510"/>
            <a:ext cx="755015" cy="7613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文本框 4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CWDAAAbQkAAD8/AADoGgAAAAAAAA=="/>
              </a:ext>
            </a:extLst>
          </p:cNvSpPr>
          <p:nvPr/>
        </p:nvSpPr>
        <p:spPr>
          <a:xfrm>
            <a:off x="2045970" y="1532255"/>
            <a:ext cx="8235315" cy="28416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342900" marR="0" indent="-342900" algn="just" defTabSz="91440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itchFamily="0" charset="2"/>
              <a:buChar char="l"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3600">
                <a:solidFill>
                  <a:srgbClr val="0244BB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 研发背景</a:t>
            </a:r>
            <a:endParaRPr lang="en-us" sz="3600">
              <a:solidFill>
                <a:srgbClr val="0244BB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342900" marR="0" indent="-342900" algn="just" defTabSz="91440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itchFamily="0" charset="2"/>
              <a:buChar char="l"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3600">
                <a:solidFill>
                  <a:srgbClr val="0244BB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 新形态一体化教材的建设</a:t>
            </a:r>
            <a:endParaRPr lang="en-us" sz="3600">
              <a:solidFill>
                <a:srgbClr val="0244BB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342900" marR="0" indent="-342900" algn="just" defTabSz="91440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itchFamily="0" charset="2"/>
              <a:buChar char="l"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3600">
                <a:solidFill>
                  <a:srgbClr val="0244BB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 新形态一体化教材延伸（一书一码）</a:t>
            </a:r>
            <a:endParaRPr lang="zh-cn" sz="3600">
              <a:solidFill>
                <a:srgbClr val="0244BB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sp>
        <p:nvSpPr>
          <p:cNvPr id="5" name="文本框 8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Da////ng0AAGsGAAAkFgAAAAAAAA=="/>
              </a:ext>
            </a:extLst>
          </p:cNvSpPr>
          <p:nvPr/>
        </p:nvSpPr>
        <p:spPr>
          <a:xfrm>
            <a:off x="-24130" y="2213610"/>
            <a:ext cx="1067435" cy="13855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目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录</a:t>
            </a:r>
            <a:endParaRPr lang="zh-cn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OgQAAOEGAABmBAAAfQoAAAAAAABkAAAAZAAAAAAAAAAXAAAAFAAAAAAAAAAAAAAA/38AAP9/AAAAAAAACQAAAAQAAAD+/v7+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PAEAAOIAAADhBQAAkQUAAAAAAAA="/>
              </a:ext>
            </a:extLst>
          </p:cNvPicPr>
          <p:nvPr/>
        </p:nvPicPr>
        <p:blipFill>
          <a:blip xmlns:r="http://schemas.openxmlformats.org/officeDocument/2006/relationships" r:embed="rId3"/>
          <a:srcRect l="10820" t="17610" r="11260" b="26850"/>
          <a:stretch>
            <a:fillRect/>
          </a:stretch>
        </p:blipFill>
        <p:spPr>
          <a:xfrm>
            <a:off x="200660" y="143510"/>
            <a:ext cx="755015" cy="7613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文本框 4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CaBwAAlwEAABUuAACRBQAAAAAAAA=="/>
              </a:ext>
            </a:extLst>
          </p:cNvSpPr>
          <p:nvPr/>
        </p:nvSpPr>
        <p:spPr>
          <a:xfrm>
            <a:off x="1235710" y="258445"/>
            <a:ext cx="6255385" cy="6464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just" defTabSz="9144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3600">
                <a:solidFill>
                  <a:srgbClr val="0244BB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满足教育信息化发展需要</a:t>
            </a:r>
            <a:endParaRPr lang="zh-cn" sz="3600">
              <a:solidFill>
                <a:srgbClr val="0244BB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sp>
        <p:nvSpPr>
          <p:cNvPr id="4" name="矩形 7"/>
          <p:cNvSpPr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EAAAAAAAAAAkS7A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CRLsA////AQAAAAAAAAAAAAAAAAAAAAAAAAAAAAAAAAAAAAAAAAAARHOeAH9/fwDn5uYDzMzMAMDA/wB/f38AAAAAAAAAAAAAAAAAAAAAAAAAAAAhAAAAGAAAABQAAADa////kAkAAGsGAADbGgAAAAAAAA=="/>
              </a:ext>
            </a:extLst>
          </p:cNvSpPr>
          <p:nvPr/>
        </p:nvSpPr>
        <p:spPr>
          <a:xfrm>
            <a:off x="-24130" y="1554480"/>
            <a:ext cx="1067435" cy="2811145"/>
          </a:xfrm>
          <a:prstGeom prst="rect">
            <a:avLst/>
          </a:prstGeom>
          <a:solidFill>
            <a:srgbClr val="0244BB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</a:p>
        </p:txBody>
      </p:sp>
      <p:sp>
        <p:nvSpPr>
          <p:cNvPr id="5" name="文本框 8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Da////BQoAAGsGAAAGGgAAAAAAAA=="/>
              </a:ext>
            </a:extLst>
          </p:cNvSpPr>
          <p:nvPr/>
        </p:nvSpPr>
        <p:spPr>
          <a:xfrm>
            <a:off x="-24130" y="1628775"/>
            <a:ext cx="1067435" cy="26015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研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发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背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景</a:t>
            </a:r>
            <a:endParaRPr lang="zh-cn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sp>
        <p:nvSpPr>
          <p:cNvPr id="6" name="矩形 6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CcBwAAzgcAAKQ9AABvDgAAAAAAAA=="/>
              </a:ext>
            </a:extLst>
          </p:cNvSpPr>
          <p:nvPr/>
        </p:nvSpPr>
        <p:spPr>
          <a:xfrm>
            <a:off x="1236980" y="1268730"/>
            <a:ext cx="8783320" cy="10775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en-us" sz="3200" b="1"/>
              <a:t>2015</a:t>
            </a:r>
            <a:r>
              <a:rPr lang="zh-cn" sz="3200" b="1"/>
              <a:t>年</a:t>
            </a:r>
            <a:r>
              <a:rPr lang="en-us" sz="3200" b="1"/>
              <a:t>7</a:t>
            </a:r>
            <a:r>
              <a:rPr lang="zh-cn" sz="3200" b="1"/>
              <a:t>月颁布</a:t>
            </a:r>
            <a:endParaRPr lang="en-us" sz="3200" b="1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3200" b="1">
                <a:solidFill>
                  <a:srgbClr val="FF0000"/>
                </a:solidFill>
              </a:rPr>
              <a:t>国务院关于积极推进</a:t>
            </a:r>
            <a:r>
              <a:rPr lang="en-us" sz="3200" b="1">
                <a:solidFill>
                  <a:srgbClr val="FF0000"/>
                </a:solidFill>
              </a:rPr>
              <a:t>"</a:t>
            </a:r>
            <a:r>
              <a:rPr lang="zh-cn" sz="3200" b="1">
                <a:solidFill>
                  <a:srgbClr val="FF0000"/>
                </a:solidFill>
              </a:rPr>
              <a:t>互联网＋</a:t>
            </a:r>
            <a:r>
              <a:rPr lang="en-us" sz="3200" b="1">
                <a:solidFill>
                  <a:srgbClr val="FF0000"/>
                </a:solidFill>
              </a:rPr>
              <a:t>"</a:t>
            </a:r>
            <a:r>
              <a:rPr lang="zh-cn" sz="3200" b="1">
                <a:solidFill>
                  <a:srgbClr val="FF0000"/>
                </a:solidFill>
              </a:rPr>
              <a:t>行动的指导意见</a:t>
            </a:r>
            <a:endParaRPr lang="zh-cn" sz="3200" b="1">
              <a:solidFill>
                <a:srgbClr val="FF0000"/>
              </a:solidFill>
            </a:endParaRPr>
          </a:p>
        </p:txBody>
      </p:sp>
      <p:pic>
        <p:nvPicPr>
          <p:cNvPr id="7" name="图片 9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GM7MA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mgcAAFIRAACrJAAAQCY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235710" y="2815590"/>
            <a:ext cx="4725035" cy="34023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8" name="矩形 10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aJQAAXhUAAB9IAAAhIgAAAAAAAA=="/>
              </a:ext>
            </a:extLst>
          </p:cNvSpPr>
          <p:nvPr/>
        </p:nvSpPr>
        <p:spPr>
          <a:xfrm>
            <a:off x="6153150" y="3473450"/>
            <a:ext cx="5570855" cy="20745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457200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en-us" sz="2800" b="1"/>
              <a:t>2012</a:t>
            </a:r>
            <a:r>
              <a:rPr lang="zh-cn" sz="2800" b="1"/>
              <a:t>年</a:t>
            </a:r>
            <a:r>
              <a:rPr lang="en-us" sz="2800" b="1"/>
              <a:t>9</a:t>
            </a:r>
            <a:r>
              <a:rPr lang="zh-cn" sz="2800" b="1"/>
              <a:t>月</a:t>
            </a:r>
            <a:r>
              <a:rPr lang="en-us" sz="2800" b="1"/>
              <a:t>5</a:t>
            </a:r>
            <a:r>
              <a:rPr lang="zh-cn" sz="2800" b="1"/>
              <a:t>日</a:t>
            </a:r>
            <a:endParaRPr lang="en-us" sz="2800" b="1"/>
          </a:p>
          <a:p>
            <a:pPr marL="0" marR="0" indent="0" algn="l" defTabSz="457200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en-us" sz="2800" b="1"/>
              <a:t>2015</a:t>
            </a:r>
            <a:r>
              <a:rPr lang="zh-cn" sz="2800" b="1"/>
              <a:t>年</a:t>
            </a:r>
            <a:r>
              <a:rPr lang="en-us" sz="2800" b="1"/>
              <a:t>11</a:t>
            </a:r>
            <a:r>
              <a:rPr lang="zh-cn" sz="2800" b="1"/>
              <a:t>月</a:t>
            </a:r>
            <a:r>
              <a:rPr lang="en-us" sz="2800" b="1"/>
              <a:t>19</a:t>
            </a:r>
            <a:r>
              <a:rPr lang="zh-cn" sz="2800" b="1"/>
              <a:t>日</a:t>
            </a:r>
            <a:endParaRPr lang="en-us" sz="2800" b="1"/>
          </a:p>
          <a:p>
            <a:pPr marL="0" marR="0" indent="0" algn="l" defTabSz="457200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endParaRPr lang="en-us" sz="2800">
              <a:solidFill>
                <a:srgbClr val="0000FF"/>
              </a:solidFill>
              <a:latin typeface="宋体" pitchFamily="0" charset="134"/>
              <a:ea typeface="宋体" pitchFamily="0" charset="134"/>
              <a:cs typeface="Heiti SC Light" pitchFamily="0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rgbClr val="0000FF"/>
                </a:solidFill>
                <a:latin typeface="宋体" pitchFamily="0" charset="134"/>
                <a:ea typeface="宋体" pitchFamily="0" charset="134"/>
                <a:cs typeface="Heiti SC Light" pitchFamily="0" charset="0"/>
              </a:rPr>
              <a:t>全国教育信息化工作电视电话会议</a:t>
            </a:r>
            <a:endParaRPr lang="zh-cn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OgQAAOEGAABmBAAAfQoAAAAAAABkAAAAZAAAAAAAAAAXAAAAFAAAAAAAAAAAAAAA/38AAP9/AAAAAAAACQAAAAQAAAAMERER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PAEAAOIAAADhBQAAkQUAAAAAAAA="/>
              </a:ext>
            </a:extLst>
          </p:cNvPicPr>
          <p:nvPr/>
        </p:nvPicPr>
        <p:blipFill>
          <a:blip xmlns:r="http://schemas.openxmlformats.org/officeDocument/2006/relationships" r:embed="rId3"/>
          <a:srcRect l="10820" t="17610" r="11260" b="26850"/>
          <a:stretch>
            <a:fillRect/>
          </a:stretch>
        </p:blipFill>
        <p:spPr>
          <a:xfrm>
            <a:off x="200660" y="143510"/>
            <a:ext cx="755015" cy="7613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文本框 4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CaBwAAlwEAABUuAACRBQAAAAAAAA=="/>
              </a:ext>
            </a:extLst>
          </p:cNvSpPr>
          <p:nvPr/>
        </p:nvSpPr>
        <p:spPr>
          <a:xfrm>
            <a:off x="1235710" y="258445"/>
            <a:ext cx="6255385" cy="6464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just" defTabSz="9144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3600">
                <a:solidFill>
                  <a:srgbClr val="0244BB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满足教育信息化发展需要</a:t>
            </a:r>
            <a:endParaRPr lang="zh-cn" sz="3600">
              <a:solidFill>
                <a:srgbClr val="0244BB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sp>
        <p:nvSpPr>
          <p:cNvPr id="4" name="矩形 7"/>
          <p:cNvSpPr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EAAAAAAAAAAkS7A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CRLsA////AQAAAAAAAAAAAAAAAAAAAAAAAAAAAAAAAAAAAAAAAAAARHOeAH9/fwDn5uYDzMzMAMDA/wB/f38AAAAAAAAAAAAAAAAAAAAAAAAAAAAhAAAAGAAAABQAAADa////kAkAAGsGAADbGgAAAAAAAA=="/>
              </a:ext>
            </a:extLst>
          </p:cNvSpPr>
          <p:nvPr/>
        </p:nvSpPr>
        <p:spPr>
          <a:xfrm>
            <a:off x="-24130" y="1554480"/>
            <a:ext cx="1067435" cy="2811145"/>
          </a:xfrm>
          <a:prstGeom prst="rect">
            <a:avLst/>
          </a:prstGeom>
          <a:solidFill>
            <a:srgbClr val="0244BB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</a:p>
        </p:txBody>
      </p:sp>
      <p:sp>
        <p:nvSpPr>
          <p:cNvPr id="5" name="文本框 8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Da////BQoAAGsGAAAGGgAAAAAAAA=="/>
              </a:ext>
            </a:extLst>
          </p:cNvSpPr>
          <p:nvPr/>
        </p:nvSpPr>
        <p:spPr>
          <a:xfrm>
            <a:off x="-24130" y="1628775"/>
            <a:ext cx="1067435" cy="26015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研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发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背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景</a:t>
            </a:r>
            <a:endParaRPr lang="zh-cn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pic>
        <p:nvPicPr>
          <p:cNvPr id="6" name="图片 6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8wIAALwHAACsAwAAUgcAAAAAAABkAAAAZAAAAAAAAAAXAAAAFAAAAAAAAAAAAAAA/38AAP9/AAAAAAAACQAAAAQAAAC415TT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pgoAAHQFAABOOQAA3RgAAAAAAAA="/>
              </a:ext>
            </a:extLst>
          </p:cNvPicPr>
          <p:nvPr/>
        </p:nvPicPr>
        <p:blipFill>
          <a:blip xmlns:r="http://schemas.openxmlformats.org/officeDocument/2006/relationships" r:embed="rId4"/>
          <a:srcRect l="7550" t="19800" r="9400" b="18740"/>
          <a:stretch>
            <a:fillRect/>
          </a:stretch>
        </p:blipFill>
        <p:spPr>
          <a:xfrm>
            <a:off x="1731010" y="886460"/>
            <a:ext cx="7584440" cy="31553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7" name="文本框 9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CJBgAA2xoAAABLAADeKAAAAAAAAA=="/>
              </a:ext>
            </a:extLst>
          </p:cNvSpPr>
          <p:nvPr/>
        </p:nvSpPr>
        <p:spPr>
          <a:xfrm>
            <a:off x="1062355" y="4365625"/>
            <a:ext cx="11129645" cy="22777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en-us" sz="2800"/>
              <a:t>9.</a:t>
            </a:r>
            <a:r>
              <a:rPr lang="zh-cn" sz="2800"/>
              <a:t> 加快提高职业院校数字校园建设水平。</a:t>
            </a:r>
            <a:endParaRPr lang="en-us" sz="280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en-us" sz="2800"/>
              <a:t>......</a:t>
            </a:r>
            <a:r>
              <a:rPr lang="zh-cn" sz="2800"/>
              <a:t>积极推进信息技术进校园、进课堂</a:t>
            </a:r>
            <a:r>
              <a:rPr lang="zh-cn" sz="4000" b="1">
                <a:solidFill>
                  <a:srgbClr val="FF0000"/>
                </a:solidFill>
              </a:rPr>
              <a:t>、进教材</a:t>
            </a:r>
            <a:r>
              <a:rPr lang="zh-cn" sz="2800"/>
              <a:t>，促进信息技术与教育过程、内容、方法和质量评价的深度融合，提高教育教学质量；</a:t>
            </a:r>
            <a:r>
              <a:rPr lang="en-us" sz="2800"/>
              <a:t>……</a:t>
            </a:r>
            <a:endParaRPr lang="zh-cn" sz="280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OgQAAOEGAABmBAAAfQoAAAAAAABkAAAAZAAAAAA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PAEAAOIAAADhBQAAkQUAAAAAAAA="/>
              </a:ext>
            </a:extLst>
          </p:cNvPicPr>
          <p:nvPr/>
        </p:nvPicPr>
        <p:blipFill>
          <a:blip xmlns:r="http://schemas.openxmlformats.org/officeDocument/2006/relationships" r:embed="rId3"/>
          <a:srcRect l="10820" t="17610" r="11260" b="26850"/>
          <a:stretch>
            <a:fillRect/>
          </a:stretch>
        </p:blipFill>
        <p:spPr>
          <a:xfrm>
            <a:off x="200660" y="143510"/>
            <a:ext cx="755015" cy="7613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文本框 4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CaBwAAlwEAABUuAACRBQAAAAAAAA=="/>
              </a:ext>
            </a:extLst>
          </p:cNvSpPr>
          <p:nvPr/>
        </p:nvSpPr>
        <p:spPr>
          <a:xfrm>
            <a:off x="1235710" y="258445"/>
            <a:ext cx="6255385" cy="6464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just" defTabSz="9144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3600">
                <a:solidFill>
                  <a:srgbClr val="0244BB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满足教育信息化发展需要</a:t>
            </a:r>
            <a:endParaRPr lang="zh-cn" sz="3600">
              <a:solidFill>
                <a:srgbClr val="0244BB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sp>
        <p:nvSpPr>
          <p:cNvPr id="4" name="矩形 7"/>
          <p:cNvSpPr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EAAAAAAAAAAkS7A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CRLsA////AQAAAAAAAAAAAAAAAAAAAAAAAAAAAAAAAAAAAAAAAAAARHOeAH9/fwDn5uYDzMzMAMDA/wB/f38AAAAAAAAAAAAAAAAAAAAAAAAAAAAhAAAAGAAAABQAAADa////kAkAAGsGAADbGgAAAAAAAA=="/>
              </a:ext>
            </a:extLst>
          </p:cNvSpPr>
          <p:nvPr/>
        </p:nvSpPr>
        <p:spPr>
          <a:xfrm>
            <a:off x="-24130" y="1554480"/>
            <a:ext cx="1067435" cy="2811145"/>
          </a:xfrm>
          <a:prstGeom prst="rect">
            <a:avLst/>
          </a:prstGeom>
          <a:solidFill>
            <a:srgbClr val="0244BB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</a:p>
        </p:txBody>
      </p:sp>
      <p:sp>
        <p:nvSpPr>
          <p:cNvPr id="5" name="文本框 8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Da////BQoAAGsGAAAGGgAAAAAAAA=="/>
              </a:ext>
            </a:extLst>
          </p:cNvSpPr>
          <p:nvPr/>
        </p:nvSpPr>
        <p:spPr>
          <a:xfrm>
            <a:off x="-24130" y="1628775"/>
            <a:ext cx="1067435" cy="26015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研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发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背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景</a:t>
            </a:r>
            <a:endParaRPr lang="zh-cn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pic>
        <p:nvPicPr>
          <p:cNvPr id="6" name="图片 1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APDHX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CSgAABsAAADXSgAAqCc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6508115" y="17145"/>
            <a:ext cx="5657850" cy="64293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7" name="圆角矩形 2"/>
          <p:cNvSpPr>
            <a:extLst>
              <a:ext uri="smNativeData">
                <pr:smNativeData xmlns:pr="pr" val="SMDATA_12_JWcOWxMAAAAlAAAAZQAAAA0AAAAAkAAAAEgAAACQAAAASAAAAAAAAAABAAAAAAAAAAEAAABQAAAAhbacS3FV1T8AAAAAAAAAAA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P8AAAAe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/wAAAH9/fwDn5uYDzMzMAMDA/wB/f38AAAAAAAAAAAAAAAAAAAAAAAAAAAAhAAAAGAAAABQAAADDKgAACBcAAGcxAACxGAAAAAAAAA=="/>
              </a:ext>
            </a:extLst>
          </p:cNvSpPr>
          <p:nvPr/>
        </p:nvSpPr>
        <p:spPr>
          <a:xfrm>
            <a:off x="6951345" y="3743960"/>
            <a:ext cx="1079500" cy="269875"/>
          </a:xfrm>
          <a:prstGeom prst="roundRect">
            <a:avLst>
              <a:gd name="adj" fmla="val 16667"/>
            </a:avLst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</a:p>
        </p:txBody>
      </p:sp>
      <p:sp>
        <p:nvSpPr>
          <p:cNvPr id="8" name="文本框 10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CHCAAAEQgAAP5MAABsDAAAAAAAAA=="/>
              </a:ext>
            </a:extLst>
          </p:cNvSpPr>
          <p:nvPr/>
        </p:nvSpPr>
        <p:spPr>
          <a:xfrm>
            <a:off x="1386205" y="1311275"/>
            <a:ext cx="11129645" cy="7080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4000" b="1">
                <a:solidFill>
                  <a:srgbClr val="FF0000"/>
                </a:solidFill>
              </a:rPr>
              <a:t>互联网</a:t>
            </a:r>
            <a:r>
              <a:rPr lang="en-us" sz="4000" b="1">
                <a:solidFill>
                  <a:srgbClr val="FF0000"/>
                </a:solidFill>
              </a:rPr>
              <a:t>+</a:t>
            </a:r>
            <a:r>
              <a:rPr lang="zh-cn" sz="4000" b="1">
                <a:solidFill>
                  <a:srgbClr val="FF0000"/>
                </a:solidFill>
              </a:rPr>
              <a:t>教育</a:t>
            </a:r>
            <a:endParaRPr lang="zh-cn" sz="4000" b="1">
              <a:solidFill>
                <a:srgbClr val="FF0000"/>
              </a:solidFill>
            </a:endParaRPr>
          </a:p>
        </p:txBody>
      </p:sp>
      <p:sp>
        <p:nvSpPr>
          <p:cNvPr id="9" name="直接连接符 11"/>
          <p:cNvSpPr>
            <a:extLst>
              <a:ext uri="smNativeData">
                <pr:smNativeData xmlns:pr="pr" val="SMDATA_12_JWcOWx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Fub1Qwt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W5vVBX9/fwDn5uYDzMzMAMDA/wB/f38AAAAAAAAAAAAAAAAAAAAAAAAAAAAhAAAAGAAAABQAAADXGgAAbAwAAMMqAADdFwAAAAAAAA=="/>
              </a:ext>
            </a:extLst>
          </p:cNvSpPr>
          <p:nvPr/>
        </p:nvSpPr>
        <p:spPr>
          <a:xfrm>
            <a:off x="4363085" y="2019300"/>
            <a:ext cx="2588260" cy="185991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0" name="文本框 12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BrBgAACRMAAAkoAACCIwAAAAAAAA=="/>
              </a:ext>
            </a:extLst>
          </p:cNvSpPr>
          <p:nvPr/>
        </p:nvSpPr>
        <p:spPr>
          <a:xfrm>
            <a:off x="1043305" y="3094355"/>
            <a:ext cx="5464810" cy="26777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/>
              <a:t>教育信息化有两层含义：</a:t>
            </a:r>
            <a:endParaRPr lang="en-us" sz="280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/>
              <a:t>一是把提高信息素养纳入教育目标，培养适应信息社会的人才；</a:t>
            </a:r>
            <a:endParaRPr lang="en-us" sz="280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/>
              <a:t>二是把信息技术手段有效应用于教学与科研，</a:t>
            </a:r>
            <a:r>
              <a:rPr lang="zh-cn" sz="2800" b="1">
                <a:solidFill>
                  <a:srgbClr val="FF0000"/>
                </a:solidFill>
              </a:rPr>
              <a:t>注重教育信息资源的开发和利用</a:t>
            </a:r>
            <a:r>
              <a:rPr lang="zh-cn" sz="2800"/>
              <a:t>。</a:t>
            </a:r>
            <a:endParaRPr lang="zh-cn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2"/>
          <p:cNvSpPr>
            <a:extLst>
              <a:ext uri="smNativeData">
                <pr:smNativeData xmlns:pr="pr" val="SMDATA_12_JWcOWxMAAAAlAAAAbAAAAA0AAAAAkAAAAEgAAACQAAAASAAAAAAAAAAAAAAAAAAAAAEAAABQAAAAD9mRlFt25T8AAAAAAADwfwAAAAAAAOA/AAAAAAAA4D8AAAAAAADgPwAAAAAAAOA/AAAAAAAA4D8AAAAAAADgPwAAAAAAAOA/AAAAAAAA4D8CAAAAjAAAAAEAAAAAAAAA7XwyAP///wgAAAAAAAAAAAAAAAAAAAAAAAAAAAAAAAAAAAAAZAAAAAEAAABAAAAAAAAAAAAAAAAAAAAAAAAAAAAAAAAAAAAAAAAAAAAAAAAAAAAAAAAAAAAAAAAAAAAAAAAAAAAAAAAAAAAAAAAAAAAAAAAAAAAAAAAAAAAAAAAAAAAAFAAAADwAAAABAAAAAAAAAP///w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fDIA////AQAAAAAAAAAAAAAAAAAAAAAAAAAAAAAAAAAAAAAAAAAA////AH9/fwDn5uYDzMzMAMDA/wB/f38AAAAAAAAAAAAAAAAAAAAAAAAAAAAhAAAAGAAAABQAAADcDAAA6ggAAJwXAABFFQAAAAAAAA=="/>
              </a:ext>
            </a:extLst>
          </p:cNvSpPr>
          <p:nvPr/>
        </p:nvSpPr>
        <p:spPr>
          <a:xfrm rot="5400000">
            <a:off x="1960245" y="1579245"/>
            <a:ext cx="2008505" cy="1747520"/>
          </a:xfrm>
          <a:prstGeom prst="hexagon">
            <a:avLst>
              <a:gd name="adj" fmla="val 16465"/>
              <a:gd name="vf" fmla="val 115470"/>
            </a:avLst>
          </a:prstGeom>
          <a:solidFill>
            <a:srgbClr val="ED7C32"/>
          </a:solidFill>
          <a:ln w="127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pic>
        <p:nvPicPr>
          <p:cNvPr id="3" name="图片 3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OgQAAOEGAABmBAAAfQoAAAAAAABkAAAAZAAAAAA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PAEAAOIAAADhBQAAkQUAAAAAAAA="/>
              </a:ext>
            </a:extLst>
          </p:cNvPicPr>
          <p:nvPr/>
        </p:nvPicPr>
        <p:blipFill>
          <a:blip xmlns:r="http://schemas.openxmlformats.org/officeDocument/2006/relationships" r:embed="rId3"/>
          <a:srcRect l="10820" t="17610" r="11260" b="26850"/>
          <a:stretch>
            <a:fillRect/>
          </a:stretch>
        </p:blipFill>
        <p:spPr>
          <a:xfrm>
            <a:off x="200660" y="143510"/>
            <a:ext cx="755015" cy="7613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矩形 7"/>
          <p:cNvSpPr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EAAAAAAAAAAkS7A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CRLsA////AQAAAAAAAAAAAAAAAAAAAAAAAAAAAAAAAAAAAAAAAAAARHOeAH9/fwDn5uYDzMzMAMDA/wB/f38AAAAAAAAAAAAAAAAAAAAAAAAAAAAhAAAAGAAAABQAAADa////kAkAAGsGAADbGgAAAAAAAA=="/>
              </a:ext>
            </a:extLst>
          </p:cNvSpPr>
          <p:nvPr/>
        </p:nvSpPr>
        <p:spPr>
          <a:xfrm>
            <a:off x="-24130" y="1554480"/>
            <a:ext cx="1067435" cy="2811145"/>
          </a:xfrm>
          <a:prstGeom prst="rect">
            <a:avLst/>
          </a:prstGeom>
          <a:solidFill>
            <a:srgbClr val="0244BB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</a:p>
        </p:txBody>
      </p:sp>
      <p:sp>
        <p:nvSpPr>
          <p:cNvPr id="5" name="文本框 8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Da////BQoAAGsGAAB+GgAAAAAAAA=="/>
              </a:ext>
            </a:extLst>
          </p:cNvSpPr>
          <p:nvPr/>
        </p:nvSpPr>
        <p:spPr>
          <a:xfrm>
            <a:off x="-24130" y="1628775"/>
            <a:ext cx="1067435" cy="26777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教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材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建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设</a:t>
            </a:r>
            <a:endParaRPr lang="zh-cn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sp>
        <p:nvSpPr>
          <p:cNvPr id="6" name="文本框 22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BvCAAAkQEAAPglAACKBQAAAAAAAA=="/>
              </a:ext>
            </a:extLst>
          </p:cNvSpPr>
          <p:nvPr/>
        </p:nvSpPr>
        <p:spPr>
          <a:xfrm>
            <a:off x="1370965" y="254635"/>
            <a:ext cx="4801235" cy="6457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3600">
                <a:solidFill>
                  <a:srgbClr val="0244BB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新形态一体化教材建设</a:t>
            </a:r>
            <a:endParaRPr lang="zh-cn" sz="3600">
              <a:solidFill>
                <a:srgbClr val="0244BB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sp>
        <p:nvSpPr>
          <p:cNvPr id="7" name="文本框 4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DcDAAA6gwAAJwXAAAHEgAAAAAAAA=="/>
              </a:ext>
            </a:extLst>
          </p:cNvSpPr>
          <p:nvPr/>
        </p:nvSpPr>
        <p:spPr>
          <a:xfrm>
            <a:off x="2090420" y="2099310"/>
            <a:ext cx="1747520" cy="8312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400" b="1">
                <a:solidFill>
                  <a:schemeClr val="bg1"/>
                </a:solidFill>
              </a:rPr>
              <a:t>纸制教材</a:t>
            </a:r>
            <a:endParaRPr lang="en-us" sz="2400" b="1">
              <a:solidFill>
                <a:schemeClr val="bg1"/>
              </a:solidFill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400" b="1">
                <a:solidFill>
                  <a:schemeClr val="bg1"/>
                </a:solidFill>
              </a:rPr>
              <a:t>核心</a:t>
            </a:r>
            <a:endParaRPr lang="zh-cn" sz="2400" b="1">
              <a:solidFill>
                <a:schemeClr val="bg1"/>
              </a:solidFill>
            </a:endParaRPr>
          </a:p>
        </p:txBody>
      </p:sp>
      <p:sp>
        <p:nvSpPr>
          <p:cNvPr id="8" name="六边形 14"/>
          <p:cNvSpPr>
            <a:extLst>
              <a:ext uri="smNativeData">
                <pr:smNativeData xmlns:pr="pr" val="SMDATA_12_JWcOWxMAAAAlAAAAbAAAAA0AAAAAkAAAAEgAAACQAAAASAAAAAAAAAAAAAAAAAAAAAEAAABQAAAAD9mRlFt25T8AAAAAAADwfwAAAAAAAOA/AAAAAAAA4D8AAAAAAADgPwAAAAAAAOA/AAAAAAAA4D8AAAAAAADgPwAAAAAAAOA/AAAAAAAA4D8CAAAAjAAAAAEAAAAAAAAAW5vVDP///wgAAAAAAAAAAAAAAAAAAAAAAAAAAAAAAAAAAAAAZAAAAAEAAABAAAAAAAAAAAAAAAAAAAAAAAAAAAAAAAAAAAAAAAAAAAAAAAAAAAAAAAAAAAAAAAAAAAAAAAAAAAAAAAAAAAAAAAAAAAAAAAAAAAAAAAAAAAAAAAAAAAAAFAAAADwAAAABAAAAAAAAAP///w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////AH9/fwDn5uYDzMzMAMDA/wB/f38AAAAAAAAAAAAAAAAAAAAAAAAAAAAhAAAAGAAAABQAAACcFwAA6ggAAFwiAABFFQAAAAAAAA=="/>
              </a:ext>
            </a:extLst>
          </p:cNvSpPr>
          <p:nvPr/>
        </p:nvSpPr>
        <p:spPr>
          <a:xfrm rot="5400000">
            <a:off x="3707765" y="1579245"/>
            <a:ext cx="2008505" cy="1747520"/>
          </a:xfrm>
          <a:prstGeom prst="hexagon">
            <a:avLst>
              <a:gd name="adj" fmla="val 16465"/>
              <a:gd name="vf" fmla="val 115470"/>
            </a:avLst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9" name="文本框 15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CcFwAA6gwAAFwiAAAHEgAAAAAAAA=="/>
              </a:ext>
            </a:extLst>
          </p:cNvSpPr>
          <p:nvPr/>
        </p:nvSpPr>
        <p:spPr>
          <a:xfrm>
            <a:off x="3837940" y="2099310"/>
            <a:ext cx="1747520" cy="8312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400" b="1">
                <a:solidFill>
                  <a:schemeClr val="bg1"/>
                </a:solidFill>
              </a:rPr>
              <a:t>互联网</a:t>
            </a:r>
            <a:endParaRPr lang="en-us" sz="2400" b="1">
              <a:solidFill>
                <a:schemeClr val="bg1"/>
              </a:solidFill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400" b="1">
                <a:solidFill>
                  <a:schemeClr val="bg1"/>
                </a:solidFill>
              </a:rPr>
              <a:t>载体</a:t>
            </a:r>
            <a:endParaRPr lang="zh-cn" sz="2400" b="1">
              <a:solidFill>
                <a:schemeClr val="bg1"/>
              </a:solidFill>
            </a:endParaRPr>
          </a:p>
        </p:txBody>
      </p:sp>
      <p:sp>
        <p:nvSpPr>
          <p:cNvPr id="10" name="六边形 16"/>
          <p:cNvSpPr>
            <a:extLst>
              <a:ext uri="smNativeData">
                <pr:smNativeData xmlns:pr="pr" val="SMDATA_12_JWcOWxMAAAAlAAAAbAAAAA0AAAAAkAAAAEgAAACQAAAASAAAAAAAAAAAAAAAAAAAAAEAAABQAAAAD9mRlFt25T8AAAAAAADwfwAAAAAAAOA/AAAAAAAA4D8AAAAAAADgPwAAAAAAAOA/AAAAAAAA4D8AAAAAAADgPwAAAAAAAOA/AAAAAAAA4D8CAAAAjAAAAAEAAAAAAAAA/8AAAP///wgAAAAAAAAAAAAAAAAAAAAAAAAAAAAAAAAAAAAAZAAAAAEAAABAAAAAAAAAAAAAAAAAAAAAAAAAAAAAAAAAAAAAAAAAAAAAAAAAAAAAAAAAAAAAAAAAAAAAAAAAAAAAAAAAAAAAAAAAAAAAAAAAAAAAAAAAAAAAAAAAAAAAFAAAADwAAAABAAAAAAAAAP///w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HwAAAFQAAAD/wAAA////AQAAAAAAAAAAAAAAAAAAAAAAAAAAAAAAAAAAAAAAAAAA////AH9/fwDn5uYDzMzMAMDA/wB/f38AAAAAAAAAAAAAAAAAAAAAAAAAAAAhAAAAGAAAABQAAABcIgAA6ggAABwtAABFFQAAAAAAAA=="/>
              </a:ext>
            </a:extLst>
          </p:cNvSpPr>
          <p:nvPr/>
        </p:nvSpPr>
        <p:spPr>
          <a:xfrm rot="5400000">
            <a:off x="5455285" y="1579245"/>
            <a:ext cx="2008505" cy="1747520"/>
          </a:xfrm>
          <a:prstGeom prst="hexagon">
            <a:avLst>
              <a:gd name="adj" fmla="val 16465"/>
              <a:gd name="vf" fmla="val 115470"/>
            </a:avLst>
          </a:prstGeom>
          <a:solidFill>
            <a:srgbClr val="FFC000"/>
          </a:solidFill>
          <a:ln w="127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1" name="文本框 17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BcIgAA6gwAABwtAAAHEgAAAAAAAA=="/>
              </a:ext>
            </a:extLst>
          </p:cNvSpPr>
          <p:nvPr/>
        </p:nvSpPr>
        <p:spPr>
          <a:xfrm>
            <a:off x="5585460" y="2099310"/>
            <a:ext cx="1747520" cy="8312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400" b="1">
                <a:solidFill>
                  <a:schemeClr val="bg1"/>
                </a:solidFill>
              </a:rPr>
              <a:t>信息技术</a:t>
            </a:r>
            <a:endParaRPr lang="en-us" sz="2400" b="1">
              <a:solidFill>
                <a:schemeClr val="bg1"/>
              </a:solidFill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400" b="1">
                <a:solidFill>
                  <a:schemeClr val="bg1"/>
                </a:solidFill>
              </a:rPr>
              <a:t>手段</a:t>
            </a:r>
            <a:endParaRPr lang="zh-cn" sz="2400" b="1">
              <a:solidFill>
                <a:schemeClr val="bg1"/>
              </a:solidFill>
            </a:endParaRPr>
          </a:p>
        </p:txBody>
      </p:sp>
      <p:sp>
        <p:nvSpPr>
          <p:cNvPr id="12" name="六边形 18"/>
          <p:cNvSpPr>
            <a:extLst>
              <a:ext uri="smNativeData">
                <pr:smNativeData xmlns:pr="pr" val="SMDATA_12_JWcOWxMAAAAlAAAAbAAAAA0AAAAAkAAAAEgAAACQAAAASAAAAAAAAAAAAAAAAAAAAAEAAABQAAAAD9mRlFt25T8AAAAAAADwfwAAAAAAAOA/AAAAAAAA4D8AAAAAAADgPwAAAAAAAOA/AAAAAAAA4D8AAAAAAADgPwAAAAAAAOA/AAAAAAAA4D8CAAAAjAAAAAEAAAAAAAAAALBQAP///wgAAAAAAAAAAAAAAAAAAAAAAAAAAAAAAAAAAAAAZAAAAAEAAABAAAAAAAAAAAAAAAAAAAAAAAAAAAAAAAAAAAAAAAAAAAAAAAAAAAAAAAAAAAAAAAAAAAAAAAAAAAAAAAAAAAAAAAAAAAAAAAAAAAAAAAAAAAAAAAAAAAAAFAAAADwAAAABAAAAAAAAAP///w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sFAA////AQAAAAAAAAAAAAAAAAAAAAAAAAAAAAAAAAAAAAAAAAAA////AH9/fwDn5uYDzMzMAMDA/wB/f38AAAAAAAAAAAAAAAAAAAAAAAAAAAAhAAAAGAAAABQAAAAcLQAA6ggAANw3AABFFQAAAAAAAA=="/>
              </a:ext>
            </a:extLst>
          </p:cNvSpPr>
          <p:nvPr/>
        </p:nvSpPr>
        <p:spPr>
          <a:xfrm rot="5400000">
            <a:off x="7202805" y="1579245"/>
            <a:ext cx="2008505" cy="1747520"/>
          </a:xfrm>
          <a:prstGeom prst="hexagon">
            <a:avLst>
              <a:gd name="adj" fmla="val 16465"/>
              <a:gd name="vf" fmla="val 115470"/>
            </a:avLst>
          </a:prstGeom>
          <a:solidFill>
            <a:srgbClr val="00B050"/>
          </a:solidFill>
          <a:ln w="127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3" name="文本框 19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AcLQAA6gwAANw3AAAHEgAAAAAAAA=="/>
              </a:ext>
            </a:extLst>
          </p:cNvSpPr>
          <p:nvPr/>
        </p:nvSpPr>
        <p:spPr>
          <a:xfrm>
            <a:off x="7332980" y="2099310"/>
            <a:ext cx="1747520" cy="8312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400" b="1">
                <a:solidFill>
                  <a:schemeClr val="bg1"/>
                </a:solidFill>
              </a:rPr>
              <a:t>教材资源</a:t>
            </a:r>
            <a:endParaRPr lang="en-us" sz="2400" b="1">
              <a:solidFill>
                <a:schemeClr val="bg1"/>
              </a:solidFill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400" b="1">
                <a:solidFill>
                  <a:schemeClr val="bg1"/>
                </a:solidFill>
              </a:rPr>
              <a:t>融合</a:t>
            </a:r>
            <a:endParaRPr lang="zh-cn" sz="2400" b="1">
              <a:solidFill>
                <a:schemeClr val="bg1"/>
              </a:solidFill>
            </a:endParaRPr>
          </a:p>
        </p:txBody>
      </p:sp>
      <p:sp>
        <p:nvSpPr>
          <p:cNvPr id="14" name="六边形 20"/>
          <p:cNvSpPr>
            <a:extLst>
              <a:ext uri="smNativeData">
                <pr:smNativeData xmlns:pr="pr" val="SMDATA_12_JWcOWxMAAAAlAAAAbAAAAA0AAAAAkAAAAEgAAACQAAAASAAAAAAAAAAAAAAAAAAAAAEAAABQAAAAD9mRlFt25T8AAAAAAADwfwAAAAAAAOA/AAAAAAAA4D8AAAAAAADgPwAAAAAAAOA/AAAAAAAA4D8AAAAAAADgPwAAAAAAAOA/AAAAAAAA4D8CAAAAjAAAAAEAAAAAAAAAcDCgAP///wgAAAAAAAAAAAAAAAAAAAAAAAAAAAAAAAAAAAAAZAAAAAEAAABAAAAAAAAAAAAAAAAAAAAAAAAAAAAAAAAAAAAAAAAAAAAAAAAAAAAAAAAAAAAAAAAAAAAAAAAAAAAAAAAAAAAAAAAAAAAAAAAAAAAAAAAAAAAAAAAAAAAAFAAAADwAAAABAAAAAAAAAP///w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wMKAA////AQAAAAAAAAAAAAAAAAAAAAAAAAAAAAAAAAAAAAAAAAAA////AH9/fwDn5uYDzMzMAMDA/wB/f38AAAAAAAAAAAAAAAAAAAAAAAAAAAAhAAAAGAAAABQAAAD3NwAA6ggAALdCAABFFQAAAAAAAA=="/>
              </a:ext>
            </a:extLst>
          </p:cNvSpPr>
          <p:nvPr/>
        </p:nvSpPr>
        <p:spPr>
          <a:xfrm rot="5400000">
            <a:off x="8967470" y="1579245"/>
            <a:ext cx="2008505" cy="1747520"/>
          </a:xfrm>
          <a:prstGeom prst="hexagon">
            <a:avLst>
              <a:gd name="adj" fmla="val 16465"/>
              <a:gd name="vf" fmla="val 115470"/>
            </a:avLst>
          </a:prstGeom>
          <a:solidFill>
            <a:srgbClr val="7030A0"/>
          </a:solidFill>
          <a:ln w="127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5" name="文本框 21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D3NwAA6gwAALdCAAAHEgAAAAAAAA=="/>
              </a:ext>
            </a:extLst>
          </p:cNvSpPr>
          <p:nvPr/>
        </p:nvSpPr>
        <p:spPr>
          <a:xfrm>
            <a:off x="9097645" y="2099310"/>
            <a:ext cx="1747520" cy="8312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400" b="1">
                <a:solidFill>
                  <a:schemeClr val="bg1"/>
                </a:solidFill>
              </a:rPr>
              <a:t>多终端</a:t>
            </a:r>
            <a:endParaRPr lang="en-us" sz="2400" b="1">
              <a:solidFill>
                <a:schemeClr val="bg1"/>
              </a:solidFill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400" b="1">
                <a:solidFill>
                  <a:schemeClr val="bg1"/>
                </a:solidFill>
              </a:rPr>
              <a:t>应用</a:t>
            </a:r>
            <a:endParaRPr lang="zh-cn" sz="2400" b="1">
              <a:solidFill>
                <a:schemeClr val="bg1"/>
              </a:solidFill>
            </a:endParaRPr>
          </a:p>
        </p:txBody>
      </p:sp>
      <p:sp>
        <p:nvSpPr>
          <p:cNvPr id="16" name="椭圆 5"/>
          <p:cNvSpPr>
            <a:extLst>
              <a:ext uri="smNativeData">
                <pr:smNativeData xmlns:pr="pr" val="SMDATA_12_JWcOWxMAAAAlAAAAZgAAAA0AAAAAkAAAAEgAAACQAAAASAAAAAAAAAABAAAAAAAAAAEAAABQAAAAAAAAAAAA8D8AAAAAAADwPwAAAAAAAOA/AAAAAAAA4D8AAAAAAADgPwAAAAAAAOA/AAAAAAAA4D8AAAAAAADgPwAAAAAAAOA/AAAAAAAA4D8CAAAAjAAAAAEAAAAEAAAA46sAALOGAAAAAAAAAAAAAAAAAAAAAAAAAAAAAAAAAAAAAAAAZAAAAAEAAABAAAAAAAAAAAAAAAAAAAAAAAAAAAMAAABhAAAA46sAAEUAAAC/jwAAFwAAALOGAA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rU3I4MAAAAEAAAAAAAAAAAAAAAAAAAAAAAAAAeAAAAaAAAAAEAAAAAAAAAAAAAAAAAAAAAAAAAECcAABAnAAAAAAAAAAAAAAAAAAAAAAAAAAAAAAAAAAAAAAAAAAAAABQAAAAAAAAAwMD/AAAAAABkAAAAMgAAAAAAAABkAAAAAAAAAH9/fwAKAAAAHwAAAFQAAADjqwAAs4YAAOOrAAC/jwAAs4YAAAAAAAAAAAAAAAAAAAAAAAAAAAAARHOeAH9/fwDn5uYDzMzMAMDA/wB/f38AAAAAAAAAAAAAAAAAAAAAAAAAAAAhAAAAGAAAABQAAABPEgAAexUAAA8dAAA7IAAAAAAAAA=="/>
              </a:ext>
            </a:extLst>
          </p:cNvSpPr>
          <p:nvPr/>
        </p:nvSpPr>
        <p:spPr>
          <a:xfrm>
            <a:off x="2976245" y="3491865"/>
            <a:ext cx="1747520" cy="1747520"/>
          </a:xfrm>
          <a:prstGeom prst="ellipse">
            <a:avLst/>
          </a:prstGeom>
          <a:gradFill flip="none" rotWithShape="1">
            <a:gsLst>
              <a:gs pos="0">
                <a:srgbClr val="B38600"/>
              </a:gs>
              <a:gs pos="77000">
                <a:srgbClr val="B38600"/>
              </a:gs>
              <a:gs pos="31000">
                <a:srgbClr val="BF8F00"/>
              </a:gs>
              <a:gs pos="3000">
                <a:srgbClr val="E3AB00"/>
              </a:gs>
              <a:gs pos="100000">
                <a:srgbClr val="E3AB00"/>
              </a:gs>
            </a:gsLst>
            <a:path path="rect"/>
            <a:tileRect/>
          </a:gradFill>
          <a:ln w="12700" cap="flat" cmpd="sng" algn="ctr">
            <a:solidFill>
              <a:srgbClr val="44739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400" b="1"/>
              <a:t>结构化</a:t>
            </a:r>
            <a:endParaRPr lang="en-us" sz="2400" b="1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400" b="1"/>
              <a:t>课程</a:t>
            </a:r>
            <a:endParaRPr lang="zh-cn" sz="2400" b="1"/>
          </a:p>
        </p:txBody>
      </p:sp>
      <p:sp>
        <p:nvSpPr>
          <p:cNvPr id="17" name="椭圆 23"/>
          <p:cNvSpPr>
            <a:extLst>
              <a:ext uri="smNativeData">
                <pr:smNativeData xmlns:pr="pr" val="SMDATA_12_JWcOWxMAAAAlAAAAZgAAAA0AAAAAkAAAAEgAAACQAAAASAAAAAAAAAABAAAAAAAAAAEAAABQAAAAAAAAAAAA8D8AAAAAAADwPwAAAAAAAOA/AAAAAAAA4D8AAAAAAADgPwAAAAAAAOA/AAAAAAAA4D8AAAAAAADgPwAAAAAAAOA/AAAAAAAA4D8CAAAAjAAAAAEAAAAEAAAA6moVALpUEAAAAAAAAAAAAAAAAAAAAAAAAAAAAAAAAAAAAAAAZAAAAAEAAABAAAAAAAAAAAAAAAAAAAAAAAAAAAMAAABhAAAA6moVAEUAAADGWREAFwAAALpUEA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ISqC0MAAAAEAAAAAAAAAAAAAAAAAAAAAAAAAAeAAAAaAAAAAEAAAAAAAAAAAAAAAAAAAAAAAAAECcAABAnAAAAAAAAAAAAAAAAAAAAAAAAAAAAAAAAAAAAAAAAAAAAABQAAAAAAAAAwMD/AAAAAABkAAAAMgAAAAAAAABkAAAAAAAAAH9/fwAKAAAAHwAAAFQAAADqahUAulQQAOpqFQDGWREAulQQAAAAAAAAAAAAAAAAAAAAAAAAAAAARHOeAH9/fwDn5uYDzMzMAMDA/wB/f38AAAAAAAAAAAAAAAAAAAAAAAAAAAAhAAAAGAAAABQAAABmIgAARRUAACYtAAAFIAAAAAAAAA=="/>
              </a:ext>
            </a:extLst>
          </p:cNvSpPr>
          <p:nvPr/>
        </p:nvSpPr>
        <p:spPr>
          <a:xfrm>
            <a:off x="5591810" y="3457575"/>
            <a:ext cx="1747520" cy="1747520"/>
          </a:xfrm>
          <a:prstGeom prst="ellipse">
            <a:avLst/>
          </a:prstGeom>
          <a:gradFill flip="none" rotWithShape="1">
            <a:gsLst>
              <a:gs pos="0">
                <a:srgbClr val="BA5410"/>
              </a:gs>
              <a:gs pos="77000">
                <a:srgbClr val="BA5410"/>
              </a:gs>
              <a:gs pos="31000">
                <a:srgbClr val="C65911"/>
              </a:gs>
              <a:gs pos="3000">
                <a:srgbClr val="EA6A15"/>
              </a:gs>
              <a:gs pos="100000">
                <a:srgbClr val="EA6A15"/>
              </a:gs>
            </a:gsLst>
            <a:path path="rect"/>
            <a:tileRect/>
          </a:gradFill>
          <a:ln w="12700" cap="flat" cmpd="sng" algn="ctr">
            <a:solidFill>
              <a:srgbClr val="44739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400" b="1"/>
              <a:t>碎片化</a:t>
            </a:r>
            <a:endParaRPr lang="en-us" sz="2400" b="1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400" b="1"/>
              <a:t>资源</a:t>
            </a:r>
            <a:endParaRPr lang="zh-cn" sz="2400" b="1"/>
          </a:p>
        </p:txBody>
      </p:sp>
      <p:sp>
        <p:nvSpPr>
          <p:cNvPr id="18" name="椭圆 24"/>
          <p:cNvSpPr>
            <a:extLst>
              <a:ext uri="smNativeData">
                <pr:smNativeData xmlns:pr="pr" val="SMDATA_12_JWcOWxMAAAAlAAAAZgAAAA0AAAAAkAAAAEgAAACQAAAASAAAAAAAAAABAAAAAAAAAAEAAABQAAAAAAAAAAAA8D8AAAAAAADwPwAAAAAAAOA/AAAAAAAA4D8AAAAAAADgPwAAAAAAAOA/AAAAAAAA4D8AAAAAAADgPwAAAAAAAOA/AAAAAAAA4D8CAAAAjAAAAAEAAAAEAAAAY5o/AE96MgAAAAAAAAAAAAAAAAAAAAAAAAAAAAAAAAAAAAAAZAAAAAEAAABAAAAAAAAAAAAAAAAAAAAAAAAAAAMAAABhAAAAY5o/AEUAAABUgjUAFwAAAE96Mg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ybtsUMAAAAEAAAAAAAAAAAAAAAAAAAAAAAAAAeAAAAaAAAAAEAAAAAAAAAAAAAAAAAAAAAAAAAECcAABAnAAAAAAAAAAAAAAAAAAAAAAAAAAAAAAAAAAAAAAAAAAAAABQAAAAAAAAAwMD/AAAAAABkAAAAMgAAAAAAAABkAAAAAAAAAH9/fwAKAAAAHwAAAFQAAABjmj8AT3oyAGOaPwBUgjUAT3oyAAAAAAAAAAAAAAAAAAAAAAAAAAAARHOeAH9/fwDn5uYDzMzMAMDA/wB/f38AAAAAAAAAAAAAAAAAAAAAAAAAAAAhAAAAGAAAABQAAAB8MgAAexUAADw9AAA7IAAAAAAAAA=="/>
              </a:ext>
            </a:extLst>
          </p:cNvSpPr>
          <p:nvPr/>
        </p:nvSpPr>
        <p:spPr>
          <a:xfrm>
            <a:off x="8206740" y="3491865"/>
            <a:ext cx="1747520" cy="1747520"/>
          </a:xfrm>
          <a:prstGeom prst="ellipse">
            <a:avLst/>
          </a:prstGeom>
          <a:gradFill flip="none" rotWithShape="1">
            <a:gsLst>
              <a:gs pos="0">
                <a:srgbClr val="4F7A32"/>
              </a:gs>
              <a:gs pos="77000">
                <a:srgbClr val="4F7A32"/>
              </a:gs>
              <a:gs pos="31000">
                <a:srgbClr val="548235"/>
              </a:gs>
              <a:gs pos="3000">
                <a:srgbClr val="639A3F"/>
              </a:gs>
              <a:gs pos="100000">
                <a:srgbClr val="639A3F"/>
              </a:gs>
            </a:gsLst>
            <a:path path="rect"/>
            <a:tileRect/>
          </a:gradFill>
          <a:ln w="12700" cap="flat" cmpd="sng" algn="ctr">
            <a:solidFill>
              <a:srgbClr val="44739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400" b="1"/>
              <a:t>一体化设计</a:t>
            </a:r>
            <a:endParaRPr lang="zh-cn" sz="2400" b="1"/>
          </a:p>
        </p:txBody>
      </p:sp>
      <p:sp>
        <p:nvSpPr>
          <p:cNvPr id="19" name="矩形 25"/>
          <p:cNvSpPr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EAAAAAAAAAW5vVDP///wgAAAAAAAAAAAAAAAAAAAAAAAAAAAAAAAAAAAAAZAAAAAEAAABAAAAAAAAAAAAAAAAAAAAAAAAAAAAAAAAAAAAAAAAAAAAAAAAAAAAAAAAAAAAAAA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D2W+sMAAAAEAAAAAAAAAAAAAAAAAAAAAAAAAAeAAAAaAAAAAAAAAAAAAAAAAAAAAAAAAAAAAAAECcAABAnAAAAAAAAAAAAAAAAAAAAAAAAAAAAAAAAAAAAAAAAAAAAABQAAAAAAAAAwMD/AAAAAABkAAAAMgAAAAAAAABkAAAAAAAAAH9/fwAKAAAAHwAAAFQAAABbm9UF////AQAAAAAAAAAAAAAAAAAAAAAAAAAAAAAAAAAAAAAAAAAARHOeAH9/fwDn5uYDzMzMAMDA/wB/f38AAAAAAAAAAAAAAAAAAAAAAAAAAAAhAAAAGAAAABQAAAAIBwAAcSAAAHFIAAAmJQAAAAAAAA=="/>
              </a:ext>
            </a:extLst>
          </p:cNvSpPr>
          <p:nvPr/>
        </p:nvSpPr>
        <p:spPr>
          <a:xfrm>
            <a:off x="1143000" y="5273675"/>
            <a:ext cx="10633075" cy="76517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44739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“教材</a:t>
            </a:r>
            <a:r>
              <a:rPr lang="en-us" sz="2800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r>
              <a:rPr lang="zh-cn" sz="2800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实训</a:t>
            </a:r>
            <a:r>
              <a:rPr lang="en-us" sz="2800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r>
              <a:rPr lang="zh-cn" sz="2800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资源”一体化设计</a:t>
            </a:r>
            <a:endParaRPr lang="zh-cn" sz="2800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OgQAAOEGAABmBAAAfQoAAAAAAABkAAAAZAAAAAA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PAEAAOIAAADhBQAAkQUAAAAAAAA="/>
              </a:ext>
            </a:extLst>
          </p:cNvPicPr>
          <p:nvPr/>
        </p:nvPicPr>
        <p:blipFill>
          <a:blip xmlns:r="http://schemas.openxmlformats.org/officeDocument/2006/relationships" r:embed="rId3"/>
          <a:srcRect l="10820" t="17610" r="11260" b="26850"/>
          <a:stretch>
            <a:fillRect/>
          </a:stretch>
        </p:blipFill>
        <p:spPr>
          <a:xfrm>
            <a:off x="200660" y="143510"/>
            <a:ext cx="755015" cy="7613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矩形 7"/>
          <p:cNvSpPr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EAAAAAAAAAAkS7A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e4cfIMAAAAEAAAAAAAAAAAAAAAAAAAAAAAAAAeAAAAaAAAAAAAAAAAAAAAAAAAAAAAAAAAAAAAECcAABAnAAAAAAAAAAAAAAAAAAAAAAAAAAAAAAAAAAAAAAAAAAAAABQAAAAAAAAAwMD/AAAAAABkAAAAMgAAAAAAAABkAAAAAAAAAH9/fwAKAAAAHwAAAFQAAAACRLsA////AQAAAAAAAAAAAAAAAAAAAAAAAAAAAAAAAAAAAAAAAAAARHOeAH9/fwDn5uYDzMzMAMDA/wB/f38AAAAAAAAAAAAAAAAAAAAAAAAAAAAhAAAAGAAAABQAAADa////kAkAAGsGAADbGgAAAAAAAA=="/>
              </a:ext>
            </a:extLst>
          </p:cNvSpPr>
          <p:nvPr/>
        </p:nvSpPr>
        <p:spPr>
          <a:xfrm>
            <a:off x="-24130" y="1554480"/>
            <a:ext cx="1067435" cy="2811145"/>
          </a:xfrm>
          <a:prstGeom prst="rect">
            <a:avLst/>
          </a:prstGeom>
          <a:solidFill>
            <a:srgbClr val="0244BB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</a:p>
        </p:txBody>
      </p:sp>
      <p:sp>
        <p:nvSpPr>
          <p:cNvPr id="4" name="文本框 8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0mDYc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Da////BQoAAGsGAAB+GgAAAAAAAA=="/>
              </a:ext>
            </a:extLst>
          </p:cNvSpPr>
          <p:nvPr/>
        </p:nvSpPr>
        <p:spPr>
          <a:xfrm>
            <a:off x="-24130" y="1628775"/>
            <a:ext cx="1067435" cy="26777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教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材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建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设</a:t>
            </a:r>
            <a:endParaRPr lang="zh-cn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sp>
        <p:nvSpPr>
          <p:cNvPr id="5" name="流程图: 磁盘 20"/>
          <p:cNvSpPr>
            <a:extLst>
              <a:ext uri="smNativeData">
                <pr:smNativeData xmlns:pr="pr" val="SMDATA_12_JWcOWxMAAAAlAAAARQEAAA0AAAAAkAAAAEgAAACQAAAASAAAAAAAAAABAAAAAAAAAAEAAABQAAAAAAAAAAAA4D8AAAAAAADgPwAAAAAAAOA/AAAAAAAA4D8AAAAAAADgPwAAAAAAAOA/AAAAAAAA4D8AAAAAAADgPwAAAAAAAOA/AAAAAAAA4D8CAAAAjAAAAAEAAAAAAAAAW5vVDP///wgAAAAAAAAAAAAAAAAAAAAAAAAAAAAAAAAAAAAAZAAAAAEAAABAAAAAAAAAAAAAAAAAAAAAAAAAAAAAAAAAAAAAAAAAAAAAAAAAAAAAAAAAAAAAAA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f/5jcMAAAAEAAAAAAAAAAAAAAAAAAAAAAAAAAeAAAAaAAAAAAAAAAAAAAAAAAAAAAAAAAAAAAAECcAABAnAAAAAAAAAAAAAAAAAAAAAAAAAAAAAAAAAAAAAAAAAAAAABQAAAAAAAAAwMD/AAAAAABkAAAAMgAAAAAAAABkAAAAAAAAAH9/fwAKAAAAHwAAAFQAAABbm9UF////AQAAAAAAAAAAAAAAAAAAAAAAAAAAAAAAAAAAAAAAAAAARHOeAH9/fwDn5uYDzMzMAMDA/wB/f38AAAAAAAAAAAAAAAAAAAAAAAAAAAAhAAAAGAAAABQAAABqDwAAaw8AABYeAAAYFQAAAAAAAA=="/>
              </a:ext>
            </a:extLst>
          </p:cNvSpPr>
          <p:nvPr/>
        </p:nvSpPr>
        <p:spPr>
          <a:xfrm>
            <a:off x="2505710" y="2506345"/>
            <a:ext cx="2385060" cy="922655"/>
          </a:xfrm>
          <a:prstGeom prst="flowChartMagneticDisk">
            <a:avLst/>
          </a:prstGeom>
          <a:solidFill>
            <a:schemeClr val="accent1"/>
          </a:solidFill>
          <a:ln w="12700" cap="flat" cmpd="sng" algn="ctr">
            <a:solidFill>
              <a:srgbClr val="44739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/>
              <a:t>教材</a:t>
            </a:r>
            <a:endParaRPr lang="zh-cn" sz="2800"/>
          </a:p>
        </p:txBody>
      </p:sp>
      <p:sp>
        <p:nvSpPr>
          <p:cNvPr id="6" name="椭圆 16"/>
          <p:cNvSpPr>
            <a:extLst>
              <a:ext uri="smNativeData">
                <pr:smNativeData xmlns:pr="pr" val="SMDATA_12_JWcOWxMAAAAlAAAAZgAAAA0AAAAAkAAAAEgAAACQAAAASAAAAAAAAAABAAAAAAAAAAEAAABQAAAAAAAAAAAA8D8AAAAAAADw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wAAAERzngAy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ugI0AMAAAAEAAAAAAAAAAAAAAAAAAAAAAAAAAeAAAAaAAAAAAAAAAAAAAAAAAAAAAAAAAAAAAAECcAABAnAAAAAAAAAAAAAAAAAAAAAAAAAAAAAAAAAAAAAAAAAAAAABQAAAAAAAAAwMD/AAAAAABkAAAAMgAAAAAAAABkAAAAAAAAAH9/fwAKAAAAHwAAAFQAAABbm9UF////AQAAAAAAAAAAAAAAAAAAAAAAAAAAAAAAAAAAAAAAAAAARHOeAH9/fwDn5uYDzMzMAMDA/wB/f38AAAAAAAAAAAAAAAAAAAAAAAAAAAAhAAAAGAAAABQAAAA4EgAAqgYAAC4cAAASEQAAAAAAAA=="/>
              </a:ext>
            </a:extLst>
          </p:cNvSpPr>
          <p:nvPr/>
        </p:nvSpPr>
        <p:spPr>
          <a:xfrm>
            <a:off x="2961640" y="1083310"/>
            <a:ext cx="1619250" cy="1691640"/>
          </a:xfrm>
          <a:prstGeom prst="ellipse">
            <a:avLst/>
          </a:prstGeom>
          <a:noFill/>
          <a:ln w="31750" cap="flat" cmpd="sng" algn="ctr">
            <a:solidFill>
              <a:srgbClr val="44739E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rgbClr val="0070C0"/>
                </a:solidFill>
              </a:rPr>
              <a:t>教材</a:t>
            </a:r>
            <a:endParaRPr lang="en-us" sz="2800">
              <a:solidFill>
                <a:srgbClr val="0070C0"/>
              </a:solidFill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rgbClr val="0070C0"/>
                </a:solidFill>
              </a:rPr>
              <a:t>平台</a:t>
            </a:r>
            <a:endParaRPr lang="zh-cn" sz="2800">
              <a:solidFill>
                <a:srgbClr val="0070C0"/>
              </a:solidFill>
            </a:endParaRPr>
          </a:p>
        </p:txBody>
      </p:sp>
      <p:sp>
        <p:nvSpPr>
          <p:cNvPr id="7" name="流程图: 磁盘 21"/>
          <p:cNvSpPr>
            <a:extLst>
              <a:ext uri="smNativeData">
                <pr:smNativeData xmlns:pr="pr" val="SMDATA_12_JWcOWxMAAAAlAAAARQEAAA0AAAAAkAAAAEgAAACQAAAASAAAAAAAAAABAAAAAAAAAAEAAABQAAAAAAAAAAAA4D8AAAAAAADgPwAAAAAAAOA/AAAAAAAA4D8AAAAAAADgPwAAAAAAAOA/AAAAAAAA4D8AAAAAAADgPwAAAAAAAOA/AAAAAAAA4D8CAAAAjAAAAAEAAAAAAAAA//LMAP///wgAAAAAAAAAAAAAAAAAAAAAAAAAAAAAAAAAAAAAZAAAAAEAAABAAAAAAAAAAAAAAAAAAAAAAAAAAAAAAAAAAAAAAAAAAAAAAAAAAAAAAAAAAAAAAA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WsWZUMAAAAEAAAAAAAAAAAAAAAAAAAAAAAAAAeAAAAaAAAAAAAAAAAAAAAAAAAAAAAAAAAAAAAECcAABAnAAAAAAAAAAAAAAAAAAAAAAAAAAAAAAAAAAAAAAAAAAAAABQAAAAAAAAAwMD/AAAAAABkAAAAMgAAAAAAAABkAAAAAAAAAH9/fwAKAAAAHwAAAFQAAAD/8swA////AQAAAAAAAAAAAAAAAAAAAAAAAAAAAAAAAAAAAAAAAAAARHOeAH9/fwDn5uYDzMzMAMDA/wB/f38AAAAAAAAAAAAAAAAAAAAAAAAAAAAhAAAAGAAAABQAAAAhMQAAZQ8AAM0/AAASFQAAAAAAAA=="/>
              </a:ext>
            </a:extLst>
          </p:cNvSpPr>
          <p:nvPr/>
        </p:nvSpPr>
        <p:spPr>
          <a:xfrm>
            <a:off x="7986395" y="2502535"/>
            <a:ext cx="2385060" cy="922655"/>
          </a:xfrm>
          <a:prstGeom prst="flowChartMagneticDisk">
            <a:avLst/>
          </a:prstGeom>
          <a:solidFill>
            <a:srgbClr val="FFF2CC"/>
          </a:solidFill>
          <a:ln w="12700" cap="flat" cmpd="sng" algn="ctr">
            <a:solidFill>
              <a:srgbClr val="44739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rgbClr val="C00000"/>
                </a:solidFill>
              </a:rPr>
              <a:t>教学资源</a:t>
            </a:r>
            <a:endParaRPr lang="zh-cn" sz="2800">
              <a:solidFill>
                <a:srgbClr val="C00000"/>
              </a:solidFill>
            </a:endParaRPr>
          </a:p>
        </p:txBody>
      </p:sp>
      <p:sp>
        <p:nvSpPr>
          <p:cNvPr id="8" name="椭圆 17"/>
          <p:cNvSpPr>
            <a:extLst>
              <a:ext uri="smNativeData">
                <pr:smNativeData xmlns:pr="pr" val="SMDATA_12_JWcOWxMAAAAlAAAAZgAAAA0AAAAAkAAAAEgAAACQAAAASAAAAAAAAAABAAAAAAAAAAEAAABQAAAAAAAAAAAA8D8AAAAAAADw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wAAAP/AAAAy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IauAYMAAAAEAAAAAAAAAAAAAAAAAAAAAAAAAAeAAAAaAAAAAAAAAAAAAAAAAAAAAAAAAAAAAAAECcAABAnAAAAAAAAAAAAAAAAAAAAAAAAAAAAAAAAAAAAAAAAAAAAABQAAAAAAAAAwMD/AAAAAABkAAAAMgAAAAAAAABkAAAAAAAAAH9/fwAKAAAAHwAAAFQAAABbm9UF////AQAAAAAAAAAAAAAAAAAAAAAAAAAAAAAAAAAAAAAAAAAA/8AAAH9/fwDn5uYDzMzMAMDA/wB/f38AAAAAAAAAAAAAAAAAAAAAAAAAAAAhAAAAGAAAABQAAAB7MwAApAYAAHI9AAALEQAAAAAAAA=="/>
              </a:ext>
            </a:extLst>
          </p:cNvSpPr>
          <p:nvPr/>
        </p:nvSpPr>
        <p:spPr>
          <a:xfrm>
            <a:off x="8368665" y="1079500"/>
            <a:ext cx="1619885" cy="1691005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rgbClr val="C00000"/>
                </a:solidFill>
              </a:rPr>
              <a:t>资源</a:t>
            </a:r>
            <a:endParaRPr lang="en-us" sz="2800">
              <a:solidFill>
                <a:srgbClr val="C00000"/>
              </a:solidFill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rgbClr val="C00000"/>
                </a:solidFill>
              </a:rPr>
              <a:t>平台</a:t>
            </a:r>
            <a:endParaRPr lang="zh-cn" sz="2800">
              <a:solidFill>
                <a:srgbClr val="C00000"/>
              </a:solidFill>
            </a:endParaRPr>
          </a:p>
        </p:txBody>
      </p:sp>
      <p:sp>
        <p:nvSpPr>
          <p:cNvPr id="9" name="文本框 22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HpQ4I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BvCAAAkQEAAPglAACKBQAAAAAAAA=="/>
              </a:ext>
            </a:extLst>
          </p:cNvSpPr>
          <p:nvPr/>
        </p:nvSpPr>
        <p:spPr>
          <a:xfrm>
            <a:off x="1370965" y="254635"/>
            <a:ext cx="4801235" cy="6457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3600">
                <a:solidFill>
                  <a:srgbClr val="0244BB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新形态一体化教材建设</a:t>
            </a:r>
            <a:endParaRPr lang="zh-cn" sz="3600">
              <a:solidFill>
                <a:srgbClr val="0244BB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sp>
        <p:nvSpPr>
          <p:cNvPr id="10" name="左右箭头 23"/>
          <p:cNvSpPr>
            <a:extLst>
              <a:ext uri="smNativeData">
                <pr:smNativeData xmlns:pr="pr" val="SMDATA_12_JWcOWxMAAAAlAAAAzAAAAA0AAAAAkAAAAEgAAACQAAAASAAAAAAAAAABAAAAAAAAAAEAAABQAAAA3UrzTm1l6D8AAAAAAADgPwAAAAAAAOA/AAAAAAAA4D8AAAAAAADgPwAAAAAAAOA/AAAAAAAA4D8AAAAAAADgPwAAAAAAAOA/AAAAAAAA4D8CAAAAjAAAAAEAAAAAAAAAALDwAP///wgAAAAAAAAAAAAAAAAAAAAAAAAAAAAAAAAAAAAAZAAAAAEAAABAAAAAAAAAAAAAAAAAAAAAAAAAAAAAAAAAAAAAAAAAAAAAAAAAAAAAAAAAAAAAAA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vtt0cMAAAAEAAAAAAAAAAAAAAAAAAAAAAAAAAeAAAAaAAAAAAAAAAAAAAAAAAAAAAAAAAAAAAAECcAABAnAAAAAAAAAAAAAAAAAAAAAAAAAAAAAAAAAAAAAAAAAAAAABQAAAAAAAAAwMD/AAAAAABkAAAAMgAAAAAAAABkAAAAAAAAAH9/fwAKAAAAHwAAAFQAAAAAsPAA////AQAAAAAAAAAAAAAAAAAAAAAAAAAAAAAAAAAAAAAAAAAARHOeAH9/fwDn5uYDzMzMAMDA/wB/f38AAAAAAAAAAAAAAAAAAAAAAAAAAAAhAAAAGAAAABQAAAAuHAAAEwkAAHszAACcDgAAAAAAAA=="/>
              </a:ext>
            </a:extLst>
          </p:cNvSpPr>
          <p:nvPr/>
        </p:nvSpPr>
        <p:spPr>
          <a:xfrm>
            <a:off x="4580890" y="1475105"/>
            <a:ext cx="3787775" cy="899795"/>
          </a:xfrm>
          <a:prstGeom prst="leftRightArrow">
            <a:avLst>
              <a:gd name="adj1" fmla="val 50000"/>
              <a:gd name="adj2" fmla="val 50014"/>
            </a:avLst>
          </a:prstGeom>
          <a:solidFill>
            <a:srgbClr val="00B0F0"/>
          </a:solidFill>
          <a:ln w="12700" cap="flat" cmpd="sng" algn="ctr">
            <a:solidFill>
              <a:srgbClr val="44739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000" b="1"/>
              <a:t>相互融合</a:t>
            </a:r>
            <a:endParaRPr lang="zh-cn" sz="2000" b="1"/>
          </a:p>
        </p:txBody>
      </p:sp>
      <p:grpSp>
        <p:nvGrpSpPr>
          <p:cNvPr id="11" name="图示 26"/>
          <p:cNvGrpSpPr>
            <a:extLst>
              <a:ext uri="smNativeData">
                <pr:smNativeData xmlns:pr="pr" val="SMDATA_6_JWcO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NUOAADnFQAA1UAAAMohAAAAAAAA"/>
              </a:ext>
            </a:extLst>
          </p:cNvGrpSpPr>
          <p:nvPr/>
        </p:nvGrpSpPr>
        <p:grpSpPr>
          <a:xfrm>
            <a:off x="2411095" y="3560445"/>
            <a:ext cx="8128000" cy="1932305"/>
            <a:chOff x="2411095" y="3560445"/>
            <a:chExt cx="8128000" cy="1932305"/>
          </a:xfrm>
        </p:grpSpPr>
      </p:grpSp>
      <p:sp>
        <p:nvSpPr>
          <p:cNvPr id="12" name="直接连接符 28"/>
          <p:cNvSpPr>
            <a:extLst>
              <a:ext uri="smNativeData">
                <pr:smNativeData xmlns:pr="pr" val="SMDATA_12_JWcOWxMAAAAlAAAACgAAAA0AAAAAkAAAAEgAAACQAAAASAAAAAAAAAAAAAAAAg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Fub1QxQ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W5vVBX9/fwDn5uYDzMzMAMDA/wB/f38AAAAAAAAAAAAAAAAAAAAAAAAAAAAhAAAAGAAAABQAAADdBgAAmSIAABJFAACwIgAAAAAAAA=="/>
              </a:ext>
            </a:extLst>
          </p:cNvSpPr>
          <p:nvPr/>
        </p:nvSpPr>
        <p:spPr>
          <a:xfrm flipV="1">
            <a:off x="1115695" y="5624195"/>
            <a:ext cx="10112375" cy="14605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3" name="文本框 29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ABEi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DoGAAAZiMAAMI2AACeJgAAAAAAAA=="/>
              </a:ext>
            </a:extLst>
          </p:cNvSpPr>
          <p:nvPr/>
        </p:nvSpPr>
        <p:spPr>
          <a:xfrm>
            <a:off x="4048760" y="5754370"/>
            <a:ext cx="4852670" cy="52324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rgbClr val="FF0000"/>
                </a:solidFill>
              </a:rPr>
              <a:t>基于课程需要，满足教学需求</a:t>
            </a:r>
            <a:endParaRPr 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9"/>
          <p:cNvSpPr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EAAAAAAAAAW5vVD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RgAAAAAAAAAAAAAAAAAAAAEAAABdNwAAAAAAAAAAAAABAAAAAAAAAAEAAABkAAAAAAAAAA8AAAAAAAAAAAAAAB4AAAAAAAAAJyMAAAAAAAAeAAAAZAAAABYAAABMAAAAAQAAAAAAAAAEAAAAAAAAAAEAAAAAAAAAAAAAAAAAAAAUAAAAZAAAAGQAAAAAAAAAy8vLAAAAAAAAAAAAFAAAAGQAAABkAAAAAAAAABcAAAAUAAAAAAAAAAAAAAD/fwAA/38AAAAAAAAJAAAABAAAAAAAAAAMAAAAEAAAAAAAAAAAAAAAAAAAAAAAAAAeAAAAaAAAAAAAAAAAAAAAAAAAAAAAAAAAAAAAECcAABAnAAAAAAAAAAAAAAAAAAAAAAAAAAAAAAAAAAAAAAAAAAAAAKoAAAAAAAAAwMD/AAAAAABkAAAAMgAAAAAAAABkAAAAAAAAAH9/fwAKAAAAHwAAAFQAAABbm9UF////AQAAAAAAAAAAAAAAAAAAAAAAAAAAAAAAAAAAAAAAAAAARHOeAAAAAAAAAAAAy8vLAMDA/wB/f38AAAAAAAAAAAAAAAAAAAAAAAAAAAAhAAAAGAAAABQAAABHLQAA9hAAAP4+AACbFAAAAAAAAA=="/>
              </a:ext>
            </a:extLst>
          </p:cNvSpPr>
          <p:nvPr/>
        </p:nvSpPr>
        <p:spPr>
          <a:xfrm>
            <a:off x="7360285" y="2757170"/>
            <a:ext cx="2879725" cy="59245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400"/>
              <a:t>     </a:t>
            </a:r>
            <a:r>
              <a:rPr lang="zh-cn" sz="2400" b="1"/>
              <a:t>高等教育出版社</a:t>
            </a:r>
            <a:endParaRPr lang="zh-cn" sz="2400" b="1"/>
          </a:p>
        </p:txBody>
      </p:sp>
      <p:sp>
        <p:nvSpPr>
          <p:cNvPr id="3" name="矩形 2"/>
          <p:cNvSpPr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EAAAAAAAAAW5vVD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RgAAAAAAAAAAAAAAAAAAAAEAAABdNwAAAAAAAAAAAAABAAAAAAAAAAEAAABkAAAAAAAAAA8AAAAAAAAAAAAAAB4AAAAAAAAAJyMAAAAAAAAeAAAAZAAAABYAAABMAAAAAQAAAAAAAAAEAAAAAAAAAAEAAAAAAAAAAAAAAAAAAAAUAAAAZAAAAGQAAAAAAAAAy8vLAAAAAAAAAAAAFAAAAGQAAABkAAAAAAAAABcAAAAUAAAAAAAAAAAAAAD/fwAA/38AAAAAAAAJAAAABAAAAAAAAAAMAAAAEAAAAAAAAAAAAAAAAAAAAAAAAAAeAAAAaAAAAAAAAAAAAAAAAAAAAAAAAAAAAAAAECcAABAnAAAAAAAAAAAAAAAAAAAAAAAAAAAAAAAAAAAAAAAAAAAAAKoAAAAAAAAAwMD/AAAAAABkAAAAMgAAAAAAAABkAAAAAAAAAH9/fwAKAAAAHwAAAFQAAABbm9UF////AQAAAAAAAAAAAAAAAAAAAAAAAAAAAAAAAAAAAAAAAAAARHOeAAAAAAAAAAAAy8vLAMDA/wB/f38AAAAAAAAAAAAAAAAAAAAAAAAAAAAhAAAAGAAAABQAAACMCwAADxEAALIhAACzFAAAAAAAAA=="/>
              </a:ext>
            </a:extLst>
          </p:cNvSpPr>
          <p:nvPr/>
        </p:nvSpPr>
        <p:spPr>
          <a:xfrm>
            <a:off x="1877060" y="2773045"/>
            <a:ext cx="3600450" cy="59182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/>
              <a:t>高等教育出版社</a:t>
            </a:r>
            <a:endParaRPr lang="zh-cn" sz="2800"/>
          </a:p>
        </p:txBody>
      </p:sp>
      <p:pic>
        <p:nvPicPr>
          <p:cNvPr id="4" name="图片 3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OgQAAOEGAABmBAAAfQoAAAAAAABkAAAAZAAAAAA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PAEAAOIAAADhBQAAkQUAAAAAAAA="/>
              </a:ext>
            </a:extLst>
          </p:cNvPicPr>
          <p:nvPr/>
        </p:nvPicPr>
        <p:blipFill>
          <a:blip xmlns:r="http://schemas.openxmlformats.org/officeDocument/2006/relationships" r:embed="rId3"/>
          <a:srcRect l="10820" t="17610" r="11260" b="26850"/>
          <a:stretch>
            <a:fillRect/>
          </a:stretch>
        </p:blipFill>
        <p:spPr>
          <a:xfrm>
            <a:off x="200660" y="143510"/>
            <a:ext cx="755015" cy="7613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矩形 7"/>
          <p:cNvSpPr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EAAAAAAAAAAkS7A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CRLsA////AQAAAAAAAAAAAAAAAAAAAAAAAAAAAAAAAAAAAAAAAAAARHOeAH9/fwDn5uYDzMzMAMDA/wB/f38AAAAAAAAAAAAAAAAAAAAAAAAAAAAhAAAAGAAAABQAAADa////kAkAAGsGAADbGgAAAAAAAA=="/>
              </a:ext>
            </a:extLst>
          </p:cNvSpPr>
          <p:nvPr/>
        </p:nvSpPr>
        <p:spPr>
          <a:xfrm>
            <a:off x="-24130" y="1554480"/>
            <a:ext cx="1067435" cy="2811145"/>
          </a:xfrm>
          <a:prstGeom prst="rect">
            <a:avLst/>
          </a:prstGeom>
          <a:solidFill>
            <a:srgbClr val="0244BB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</a:p>
        </p:txBody>
      </p:sp>
      <p:sp>
        <p:nvSpPr>
          <p:cNvPr id="6" name="文本框 8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Da////BQoAAGsGAAB+GgAAAAAAAA=="/>
              </a:ext>
            </a:extLst>
          </p:cNvSpPr>
          <p:nvPr/>
        </p:nvSpPr>
        <p:spPr>
          <a:xfrm>
            <a:off x="-24130" y="1628775"/>
            <a:ext cx="1067435" cy="26777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教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材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建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设</a:t>
            </a:r>
            <a:endParaRPr lang="zh-cn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sp>
        <p:nvSpPr>
          <p:cNvPr id="7" name="文本框 22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BvCAAAkQEAAPglAACKBQAAAAAAAA=="/>
              </a:ext>
            </a:extLst>
          </p:cNvSpPr>
          <p:nvPr/>
        </p:nvSpPr>
        <p:spPr>
          <a:xfrm>
            <a:off x="1370965" y="254635"/>
            <a:ext cx="4801235" cy="6457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3600">
                <a:solidFill>
                  <a:srgbClr val="0244BB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新形态一体化教材建设</a:t>
            </a:r>
            <a:endParaRPr lang="zh-cn" sz="3600">
              <a:solidFill>
                <a:srgbClr val="0244BB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sp>
        <p:nvSpPr>
          <p:cNvPr id="8" name="文本框 13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AWHAAAaQYAAF8sAAACCgAAAAAAAA=="/>
              </a:ext>
            </a:extLst>
          </p:cNvSpPr>
          <p:nvPr/>
        </p:nvSpPr>
        <p:spPr>
          <a:xfrm>
            <a:off x="4565650" y="1042035"/>
            <a:ext cx="2647315" cy="5848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3200">
                <a:solidFill>
                  <a:srgbClr val="0244BB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新华智库统计</a:t>
            </a:r>
            <a:endParaRPr lang="zh-cn" sz="3200">
              <a:solidFill>
                <a:srgbClr val="0244BB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sp>
        <p:nvSpPr>
          <p:cNvPr id="9" name="文本框 14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BTBwAAGgoAAGwnAACzDQAAAAAAAA=="/>
              </a:ext>
            </a:extLst>
          </p:cNvSpPr>
          <p:nvPr/>
        </p:nvSpPr>
        <p:spPr>
          <a:xfrm>
            <a:off x="1190625" y="1642110"/>
            <a:ext cx="5217795" cy="5848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3200">
                <a:solidFill>
                  <a:srgbClr val="FF0000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教材数字资源优势出版社</a:t>
            </a:r>
            <a:endParaRPr lang="zh-cn" sz="3200">
              <a:solidFill>
                <a:srgbClr val="FF0000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sp>
        <p:nvSpPr>
          <p:cNvPr id="10" name="文本框 15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AJKwAAHwoAAEJIAAC4DQAAAAAAAA=="/>
              </a:ext>
            </a:extLst>
          </p:cNvSpPr>
          <p:nvPr/>
        </p:nvSpPr>
        <p:spPr>
          <a:xfrm>
            <a:off x="6995795" y="1645285"/>
            <a:ext cx="4750435" cy="5848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3200">
                <a:solidFill>
                  <a:srgbClr val="FF0000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数字资源教材获奖分布</a:t>
            </a:r>
            <a:endParaRPr lang="zh-cn" sz="3200">
              <a:solidFill>
                <a:srgbClr val="FF0000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sp>
        <p:nvSpPr>
          <p:cNvPr id="11" name="椭圆 1"/>
          <p:cNvSpPr>
            <a:extLst>
              <a:ext uri="smNativeData">
                <pr:smNativeData xmlns:pr="pr" val="SMDATA_12_JWcOWxMAAAAlAAAAZgAAAA0AAAAAkAAAAEgAAACQAAAASAAAAAAAAAABAAAAAAAAAAEAAABQAAAAAAAAAAAA8D8AAAAAAADwPwAAAAAAAOA/AAAAAAAA4D8AAAAAAADgPwAAAAAAAOA/AAAAAAAA4D8AAAAAAADgPwAAAAAAAOA/AAAAAAAA4D8CAAAAjAAAAAEAAAAAAAAAW5vVD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RgAAAAAAAAAAAAAAAAAAAAEAAABdNwAAAAAAAAAAAAABAAAAAAAAAAEAAABkAAAAAAAAAA8AAAAAAAAAAAAAAB4AAAAAAAAAJyMAAAAAAAAeAAAAZAAAABYAAABMAAAAAQAAAAAAAAAEAAAAAAAAAAEAAAAAAAAAAAAAAAAAAAAUAAAAZAAAAGQAAAAAAAAAy8vLAAAAAAAAAAAAFAAAAGQAAABkAAAAAAAAABcAAAAUAAAAAAAAAAAAAAD/fwAA/38AAAAAAAAJAAAABAAAAAAAAAAMAAAAEAAAAAAAAAAAAAAAAAAAAAAAAAAeAAAAaAAAAAAAAAAAAAAAAAAAAAAAAAAAAAAAECcAABAnAAAAAAAAAAAAAAAAAAAAAAAAAAAAAAAAAAAAAAAAAAAAAKoAAAAAAAAAwMD/AAAAAABkAAAAMgAAAAAAAABkAAAAAAAAAH9/fwAKAAAAHwAAAFQAAABbm9UF////AQAAAAAAAAAAAAAAAAAAAAAAAAAAAAAAAAAAAAAAAAAARHOeAAAAAAAAAAAAy8vLAMDA/wB/f38AAAAAAAAAAAAAAAAAAAAAAAAAAAAhAAAAGAAAABQAAABvCAAA1Q8AAIYOAADtFQAAAAAAAA=="/>
              </a:ext>
            </a:extLst>
          </p:cNvSpPr>
          <p:nvPr/>
        </p:nvSpPr>
        <p:spPr>
          <a:xfrm>
            <a:off x="1370965" y="2573655"/>
            <a:ext cx="989965" cy="99060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endParaRPr lang="zh-cn" sz="2000" b="1">
              <a:solidFill>
                <a:srgbClr val="FF0000"/>
              </a:solidFill>
            </a:endParaRPr>
          </a:p>
        </p:txBody>
      </p:sp>
      <p:sp>
        <p:nvSpPr>
          <p:cNvPr id="12" name="椭圆 18"/>
          <p:cNvSpPr>
            <a:extLst>
              <a:ext uri="smNativeData">
                <pr:smNativeData xmlns:pr="pr" val="SMDATA_12_JWcOWxMAAAAlAAAAZgAAAA0AAAAAkAAAAEgAAACQAAAASAAAAAAAAAABAAAAAAAAAAEAAABQAAAAAAAAAAAA8D8AAAAAAADwPwAAAAAAAOA/AAAAAAAA4D8AAAAAAADgPwAAAAAAAOA/AAAAAAAA4D8AAAAAAADgPwAAAAAAAOA/AAAAAAAA4D8CAAAAjAAAAAEAAAAAAAAAW5vVD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RgAAAAAAAAAAAAAAAAAAAAEAAABdNwAAAAAAAAAAAAABAAAAAAAAAAEAAABkAAAAAAAAAA8AAAAAAAAAAAAAAB4AAAAAAAAAJyMAAAAAAAAeAAAAZAAAABYAAABMAAAAAQAAAAAAAAAEAAAAAAAAAAEAAAAAAAAAAAAAAAAAAAAUAAAAZAAAAGQAAAAAAAAAy8vLAAAAAAAAAAAAFAAAAGQAAABkAAAAAAAAABcAAAAUAAAAAAAAAAAAAAD/fwAA/38AAAAAAAAJAAAABAAAAAAAAAAMAAAAEAAAAAAAAAAAAAAAAAAAAAAAAAAeAAAAaAAAAAAAAAAAAAAAAAAAAAAAAAAAAAAAECcAABAnAAAAAAAAAAAAAAAAAAAAAAAAAAAAAAAAAAAAAAAAAAAAAKoAAAAAAAAAwMD/AAAAAABkAAAAMgAAAAAAAABkAAAAAAAAAH9/fwAKAAAAHwAAAFQAAABbm9UF////AQAAAAAAAAAAAAAAAAAAAAAAAAAAAAAAAAAAAAAAAAAARHOeAAAAAAAAAAAAy8vLAMDA/wB/f38AAAAAAAAAAAAAAAAAAAAAAAAAAAAhAAAAGAAAABQAAADnHgAADxEAAI8iAAC2FAAAAAAAAA=="/>
              </a:ext>
            </a:extLst>
          </p:cNvSpPr>
          <p:nvPr/>
        </p:nvSpPr>
        <p:spPr>
          <a:xfrm>
            <a:off x="5023485" y="2773045"/>
            <a:ext cx="594360" cy="59372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endParaRPr lang="zh-cn" sz="2000" b="1"/>
          </a:p>
        </p:txBody>
      </p:sp>
      <p:sp>
        <p:nvSpPr>
          <p:cNvPr id="13" name="文本框 4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CACAAA9hAAAIwOAADwFAAAAAAAAA=="/>
              </a:ext>
            </a:extLst>
          </p:cNvSpPr>
          <p:nvPr/>
        </p:nvSpPr>
        <p:spPr>
          <a:xfrm>
            <a:off x="1381760" y="2757170"/>
            <a:ext cx="982980" cy="6464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en-us" sz="3600">
                <a:solidFill>
                  <a:srgbClr val="FF0000"/>
                </a:solidFill>
              </a:rPr>
              <a:t>50%</a:t>
            </a:r>
            <a:endParaRPr lang="zh-cn" sz="3600">
              <a:solidFill>
                <a:srgbClr val="FF0000"/>
              </a:solidFill>
            </a:endParaRPr>
          </a:p>
        </p:txBody>
      </p:sp>
      <p:sp>
        <p:nvSpPr>
          <p:cNvPr id="14" name="矩形 24"/>
          <p:cNvSpPr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EAAAAAAAAAW5vVD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RgAAAAAAAAAAAAAAAAAAAAEAAABdNwAAAAAAAAAAAAABAAAAAAAAAAEAAABkAAAAAAAAAA8AAAAAAAAAAAAAAB4AAAAAAAAAJyMAAAAAAAAeAAAAZAAAABYAAABMAAAAAQAAAAAAAAAEAAAAAAAAAAEAAAAAAAAAAAAAAAAAAAAUAAAAZAAAAGQAAAAAAAAAy8vLAAAAAAAAAAAAFAAAAGQAAABkAAAAAAAAABcAAAAUAAAAAAAAAAAAAAD/fwAA/38AAAAAAAAJAAAABAAAAAAAAAAMAAAAEAAAAAAAAAAAAAAAAAAAAAAAAAAeAAAAaAAAAAAAAAAAAAAAAAAAAAAAAAAAAAAAECcAABAnAAAAAAAAAAAAAAAAAAAAAAAAAAAAAAAAAAAAAAAAAAAAAKoAAAAAAAAAwMD/AAAAAABkAAAAMgAAAAAAAABkAAAAAAAAAH9/fwAKAAAAHwAAAFQAAABbm9UF////AQAAAAAAAAAAAAAAAAAAAAAAAAAAAAAAAAAAAAAAAAAARHOeAAAAAAAAAAAAy8vLAMDA/wB/f38AAAAAAAAAAAAAAAAAAAAAAAAAAAAhAAAAGAAAABQAAACICwAAFhkAAC0SAAC7HAAAAAAAAA=="/>
              </a:ext>
            </a:extLst>
          </p:cNvSpPr>
          <p:nvPr/>
        </p:nvSpPr>
        <p:spPr>
          <a:xfrm>
            <a:off x="1874520" y="4077970"/>
            <a:ext cx="1080135" cy="59245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</a:p>
        </p:txBody>
      </p:sp>
      <p:sp>
        <p:nvSpPr>
          <p:cNvPr id="15" name="椭圆 25"/>
          <p:cNvSpPr>
            <a:extLst>
              <a:ext uri="smNativeData">
                <pr:smNativeData xmlns:pr="pr" val="SMDATA_12_JWcOWxMAAAAlAAAAZgAAAA0AAAAAkAAAAEgAAACQAAAASAAAAAAAAAABAAAAAAAAAAEAAABQAAAAAAAAAAAA8D8AAAAAAADwPwAAAAAAAOA/AAAAAAAA4D8AAAAAAADgPwAAAAAAAOA/AAAAAAAA4D8AAAAAAADgPwAAAAAAAOA/AAAAAAAA4D8CAAAAjAAAAAEAAAAAAAAAW5vVD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RgAAAAAAAAAAAAAAAAAAAAEAAABdNwAAAAAAAAAAAAABAAAAAAAAAAEAAABkAAAAAAAAAA8AAAAAAAAAAAAAAB4AAAAAAAAAJyMAAAAAAAAeAAAAZAAAABYAAABMAAAAAQAAAAAAAAAEAAAAAAAAAAEAAAAAAAAAAAAAAAAAAAAUAAAAZAAAAGQAAAAAAAAAy8vLAAAAAAAAAAAAFAAAAGQAAABkAAAAAAAAABcAAAAUAAAAAAAAAAAAAAD/fwAA/38AAAAAAAAJAAAABAAAAAAAAAAMAAAAEAAAAAAAAAAAAAAAAAAAAAAAAAAeAAAAaAAAAAAAAAAAAAAAAAAAAAAAAAAAAAAAECcAABAnAAAAAAAAAAAAAAAAAAAAAAAAAAAAAAAAAAAAAAAAAAAAAKoAAAAAAAAAwMD/AAAAAABkAAAAMgAAAAAAAABkAAAAAAAAAH9/fwAKAAAAHwAAAFQAAABbm9UF////AQAAAAAAAAAAAAAAAAAAAAAAAAAAAAAAAAAAAAAAAAAARHOeAAAAAAAAAAAAy8vLAMDA/wB/f38AAAAAAAAAAAAAAAAAAAAAAAAAAAAhAAAAGAAAABQAAABrCAAA3RcAAIIOAAD0HQAAAAAAAA=="/>
              </a:ext>
            </a:extLst>
          </p:cNvSpPr>
          <p:nvPr/>
        </p:nvSpPr>
        <p:spPr>
          <a:xfrm>
            <a:off x="1368425" y="3879215"/>
            <a:ext cx="989965" cy="98996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endParaRPr lang="zh-cn" sz="2000" b="1">
              <a:solidFill>
                <a:srgbClr val="FF0000"/>
              </a:solidFill>
            </a:endParaRPr>
          </a:p>
        </p:txBody>
      </p:sp>
      <p:sp>
        <p:nvSpPr>
          <p:cNvPr id="16" name="椭圆 27"/>
          <p:cNvSpPr>
            <a:extLst>
              <a:ext uri="smNativeData">
                <pr:smNativeData xmlns:pr="pr" val="SMDATA_12_JWcOWxMAAAAlAAAAZgAAAA0AAAAAkAAAAEgAAACQAAAASAAAAAAAAAABAAAAAAAAAAEAAABQAAAAAAAAAAAA8D8AAAAAAADwPwAAAAAAAOA/AAAAAAAA4D8AAAAAAADgPwAAAAAAAOA/AAAAAAAA4D8AAAAAAADgPwAAAAAAAOA/AAAAAAAA4D8CAAAAjAAAAAEAAAAAAAAAW5vVD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RgAAAAAAAAAAAAAAAAAAAAEAAABdNwAAAAAAAAAAAAABAAAAAAAAAAEAAABkAAAAAAAAAA8AAAAAAAAAAAAAAB4AAAAAAAAAJyMAAAAAAAAeAAAAZAAAABYAAABMAAAAAQAAAAAAAAAEAAAAAAAAAAEAAAAAAAAAAAAAAAAAAAAUAAAAZAAAAGQAAAAAAAAAy8vLAAAAAAAAAAAAFAAAAGQAAABkAAAAAAAAABcAAAAUAAAAAAAAAAAAAAD/fwAA/38AAAAAAAAJAAAABAAAAAAAAAAMAAAAEAAAAAAAAAAAAAAAAAAAAAAAAAAeAAAAaAAAAAAAAAAAAAAAAAAAAAAAAAAAAAAAECcAABAnAAAAAAAAAAAAAAAAAAAAAAAAAAAAAAAAAAAAAAAAAAAAAKoAAAAAAAAAwMD/AAAAAABkAAAAMgAAAAAAAABkAAAAAAAAAH9/fwAKAAAAHwAAAFQAAABbm9UF////AQAAAAAAAAAAAAAAAAAAAAAAAAAAAAAAAAAAAAAAAAAARHOeAAAAAAAAAAAAy8vLAMDA/wB/f38AAAAAAAAAAAAAAAAAAAAAAAAAAAAhAAAAGAAAABQAAAATEAAA/RgAALoTAAClHAAAAAAAAA=="/>
              </a:ext>
            </a:extLst>
          </p:cNvSpPr>
          <p:nvPr/>
        </p:nvSpPr>
        <p:spPr>
          <a:xfrm>
            <a:off x="2613025" y="4062095"/>
            <a:ext cx="593725" cy="59436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endParaRPr lang="zh-cn" sz="2000" b="1"/>
          </a:p>
        </p:txBody>
      </p:sp>
      <p:sp>
        <p:nvSpPr>
          <p:cNvPr id="17" name="文本框 30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B8CAAA/RgAAIgOAAD3HAAAAAAAAA=="/>
              </a:ext>
            </a:extLst>
          </p:cNvSpPr>
          <p:nvPr/>
        </p:nvSpPr>
        <p:spPr>
          <a:xfrm>
            <a:off x="1379220" y="4062095"/>
            <a:ext cx="982980" cy="6464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en-us" sz="3600">
                <a:solidFill>
                  <a:srgbClr val="FF0000"/>
                </a:solidFill>
              </a:rPr>
              <a:t>15%</a:t>
            </a:r>
            <a:endParaRPr lang="zh-cn" sz="3600">
              <a:solidFill>
                <a:srgbClr val="FF0000"/>
              </a:solidFill>
            </a:endParaRPr>
          </a:p>
        </p:txBody>
      </p:sp>
      <p:sp>
        <p:nvSpPr>
          <p:cNvPr id="18" name="文本框 5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CAEwAAXhkAABkkAACWHAAAAAAAAA=="/>
              </a:ext>
            </a:extLst>
          </p:cNvSpPr>
          <p:nvPr/>
        </p:nvSpPr>
        <p:spPr>
          <a:xfrm>
            <a:off x="3169920" y="4123690"/>
            <a:ext cx="2698115" cy="52324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/>
              <a:t>机械工业出版社</a:t>
            </a:r>
            <a:endParaRPr lang="zh-cn" sz="2800"/>
          </a:p>
        </p:txBody>
      </p:sp>
      <p:sp>
        <p:nvSpPr>
          <p:cNvPr id="19" name="矩形 31"/>
          <p:cNvSpPr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EAAAAAAAAAW5vVD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RgAAAAAAAAAAAAAAAAAAAAEAAABdNwAAAAAAAAAAAAABAAAAAAAAAAEAAABkAAAAAAAAAA8AAAAAAAAAAAAAAB4AAAAAAAAAJyMAAAAAAAAeAAAAZAAAABYAAABMAAAAAQAAAAAAAAAEAAAAAAAAAAEAAAAAAAAAAAAAAAAAAAAUAAAAZAAAAGQAAAAAAAAAy8vLAAAAAAAAAAAAFAAAAGQAAABkAAAAAAAAABcAAAAUAAAAAAAAAAAAAAD/fwAA/38AAAAAAAAJAAAABAAAAAAAAAAMAAAAEAAAAAAAAAAAAAAAAAAAAAAAAAAeAAAAaAAAAAAAAAAAAAAAAAAAAAAAAAAAAAAAECcAABAnAAAAAAAAAAAAAAAAAAAAAAAAAAAAAAAAAAAAAAAAAAAAAKoAAAAAAAAAwMD/AAAAAABkAAAAMgAAAAAAAABkAAAAAAAAAH9/fwAKAAAAHwAAAFQAAABbm9UF////AQAAAAAAAAAAAAAAAAAAAAAAAAAAAAAAAAAAAAAAAAAARHOeAAAAAAAAAAAAy8vLAMDA/wB/f38AAAAAAAAAAAAAAAAAAAAAAAAAAAAhAAAAGAAAABQAAACOCwAAZSEAADcOAAAKJQAAAAAAAA=="/>
              </a:ext>
            </a:extLst>
          </p:cNvSpPr>
          <p:nvPr/>
        </p:nvSpPr>
        <p:spPr>
          <a:xfrm>
            <a:off x="1878330" y="5428615"/>
            <a:ext cx="432435" cy="59245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</a:p>
        </p:txBody>
      </p:sp>
      <p:sp>
        <p:nvSpPr>
          <p:cNvPr id="20" name="椭圆 32"/>
          <p:cNvSpPr>
            <a:extLst>
              <a:ext uri="smNativeData">
                <pr:smNativeData xmlns:pr="pr" val="SMDATA_12_JWcOWxMAAAAlAAAAZgAAAA0AAAAAkAAAAEgAAACQAAAASAAAAAAAAAABAAAAAAAAAAEAAABQAAAAAAAAAAAA8D8AAAAAAADwPwAAAAAAAOA/AAAAAAAA4D8AAAAAAADgPwAAAAAAAOA/AAAAAAAA4D8AAAAAAADgPwAAAAAAAOA/AAAAAAAA4D8CAAAAjAAAAAEAAAAAAAAAW5vVD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RgAAAAAAAAAAAAAAAAAAAAEAAABdNwAAAAAAAAAAAAABAAAAAAAAAAEAAABkAAAAAAAAAA8AAAAAAAAAAAAAAB4AAAAAAAAAJyMAAAAAAAAeAAAAZAAAABYAAABMAAAAAQAAAAAAAAAEAAAAAAAAAAEAAAAAAAAAAAAAAAAAAAAUAAAAZAAAAGQAAAAAAAAAy8vLAAAAAAAAAAAAFAAAAGQAAABkAAAAAAAAABcAAAAUAAAAAAAAAAAAAAD/fwAA/38AAAAAAAAJAAAABAAAAHQ+57sMAAAAEAAAAAAAAAAAAAAAAAAAAAAAAAAeAAAAaAAAAAAAAAAAAAAAAAAAAAAAAAAAAAAAECcAABAnAAAAAAAAAAAAAAAAAAAAAAAAAAAAAAAAAAAAAAAAAAAAAKoAAAAAAAAAwMD/AAAAAABkAAAAMgAAAAAAAABkAAAAAAAAAH9/fwAKAAAAHwAAAFQAAABbm9UF////AQAAAAAAAAAAAAAAAAAAAAAAAAAAAAAAAAAAAAAAAAAARHOeAAAAAAAAAAAAy8vLAMDA/wB/f38AAAAAAAAAAAAAAAAAAAAAAAAAAAAhAAAAGAAAABQAAABxCAAALCAAAIgOAABDJgAAAAAAAA=="/>
              </a:ext>
            </a:extLst>
          </p:cNvSpPr>
          <p:nvPr/>
        </p:nvSpPr>
        <p:spPr>
          <a:xfrm>
            <a:off x="1372235" y="5229860"/>
            <a:ext cx="989965" cy="98996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endParaRPr lang="zh-cn" sz="2000" b="1">
              <a:solidFill>
                <a:srgbClr val="FF0000"/>
              </a:solidFill>
            </a:endParaRPr>
          </a:p>
        </p:txBody>
      </p:sp>
      <p:sp>
        <p:nvSpPr>
          <p:cNvPr id="21" name="椭圆 33"/>
          <p:cNvSpPr>
            <a:extLst>
              <a:ext uri="smNativeData">
                <pr:smNativeData xmlns:pr="pr" val="SMDATA_12_JWcOWxMAAAAlAAAAZgAAAA0AAAAAkAAAAEgAAACQAAAASAAAAAAAAAABAAAAAAAAAAEAAABQAAAAAAAAAAAA8D8AAAAAAADwPwAAAAAAAOA/AAAAAAAA4D8AAAAAAADgPwAAAAAAAOA/AAAAAAAA4D8AAAAAAADgPwAAAAAAAOA/AAAAAAAA4D8CAAAAjAAAAAEAAAAAAAAAW5vVD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RgAAAAAAAAAAAAAAAAAAAAEAAABdNwAAAAAAAAAAAAABAAAAAAAAAAEAAABkAAAAAAAAAA8AAAAAAAAAAAAAAB4AAAAAAAAAJyMAAAAAAAAeAAAAZAAAABYAAABMAAAAAQAAAAAAAAAEAAAAAAAAAAEAAAAAAAAAAAAAAAAAAAAUAAAAZAAAAGQAAAAAAAAAy8vLAAAAAAAAAAAAFAAAAGQAAABkAAAAAAAAABcAAAAUAAAAAAAAAAAAAAD/fwAA/38AAAAAAAAJAAAABAAAAGE6Z3MMAAAAEAAAAAAAAAAAAAAAAAAAAAAAAAAeAAAAaAAAAAAAAAAAAAAAAAAAAAAAAAAAAAAAECcAABAnAAAAAAAAAAAAAAAAAAAAAAAAAAAAAAAAAAAAAAAAAAAAAKoAAAAAAAAAwMD/AAAAAABkAAAAMgAAAAAAAABkAAAAAAAAAH9/fwAKAAAAHwAAAFQAAABbm9UF////AQAAAAAAAAAAAAAAAAAAAAAAAAAAAAAAAAAAAAAAAAAARHOeAAAAAAAAAAAAy8vLAMDA/wB/f38AAAAAAAAAAAAAAAAAAAAAAAAAAAAhAAAAGAAAABQAAABWDgAAZiEAAP4RAAANJQAAAAAAAA=="/>
              </a:ext>
            </a:extLst>
          </p:cNvSpPr>
          <p:nvPr/>
        </p:nvSpPr>
        <p:spPr>
          <a:xfrm>
            <a:off x="2330450" y="5429250"/>
            <a:ext cx="594360" cy="59372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endParaRPr lang="zh-cn" sz="2000" b="1"/>
          </a:p>
        </p:txBody>
      </p:sp>
      <p:sp>
        <p:nvSpPr>
          <p:cNvPr id="22" name="文本框 34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k9Ij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AWCQAALiEAALENAAAoJQAAAAAAAA=="/>
              </a:ext>
            </a:extLst>
          </p:cNvSpPr>
          <p:nvPr/>
        </p:nvSpPr>
        <p:spPr>
          <a:xfrm>
            <a:off x="1477010" y="5393690"/>
            <a:ext cx="748665" cy="6464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en-us" sz="3600">
                <a:solidFill>
                  <a:srgbClr val="FF0000"/>
                </a:solidFill>
              </a:rPr>
              <a:t>6%</a:t>
            </a:r>
            <a:endParaRPr lang="zh-cn" sz="3600">
              <a:solidFill>
                <a:srgbClr val="FF0000"/>
              </a:solidFill>
            </a:endParaRPr>
          </a:p>
        </p:txBody>
      </p:sp>
      <p:sp>
        <p:nvSpPr>
          <p:cNvPr id="23" name="文本框 35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B2YWw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CdEQAAsyEAAKEmAADrJAAAAAAAAA=="/>
              </a:ext>
            </a:extLst>
          </p:cNvSpPr>
          <p:nvPr/>
        </p:nvSpPr>
        <p:spPr>
          <a:xfrm>
            <a:off x="2863215" y="5478145"/>
            <a:ext cx="3416300" cy="52324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/>
              <a:t>北京师范大学出版社</a:t>
            </a:r>
            <a:endParaRPr lang="zh-cn" sz="2800"/>
          </a:p>
        </p:txBody>
      </p:sp>
      <p:sp>
        <p:nvSpPr>
          <p:cNvPr id="24" name="椭圆 50"/>
          <p:cNvSpPr>
            <a:extLst>
              <a:ext uri="smNativeData">
                <pr:smNativeData xmlns:pr="pr" val="SMDATA_12_JWcOWxMAAAAlAAAAZgAAAA0AAAAAkAAAAEgAAACQAAAASAAAAAAAAAABAAAAAAAAAAEAAABQAAAAAAAAAAAA8D8AAAAAAADwPwAAAAAAAOA/AAAAAAAA4D8AAAAAAADgPwAAAAAAAOA/AAAAAAAA4D8AAAAAAADgPwAAAAAAAOA/AAAAAAAA4D8CAAAAjAAAAAEAAAAAAAAAW5vVD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RgAAAAAAAAAAAAAAAAAAAAEAAABdNwAAAAAAAAAAAAABAAAAAAAAAAEAAABkAAAAAAAAAA8AAAAAAAAAAAAAAB4AAAAAAAAAJyMAAAAAAAAeAAAAZAAAABYAAABMAAAAAQAAAAAAAAAEAAAAAAAAAAEAAAAAAAAAAAAAAAAAAAAUAAAAZAAAAGQAAAAAAAAAy8vLAAAAAAAAAAAAFAAAAGQAAABkAAAAAAAAABcAAAAUAAAAAAAAAAAAAAD/fwAA/38AAAAAAAAJAAAABAAAAGVtZUMMAAAAEAAAAAAAAAAAAAAAAAAAAAAAAAAeAAAAaAAAAAAAAAAAAAAAAAAAAAAAAAAAAAAAECcAABAnAAAAAAAAAAAAAAAAAAAAAAAAAAAAAAAAAAAAAAAAAAAAAKoAAAAAAAAAwMD/AAAAAABkAAAAMgAAAAAAAABkAAAAAAAAAH9/fwAKAAAAHwAAAFQAAABbm9UF////AQAAAAAAAAAAAAAAAAAAAAAAAAAAAAAAAAAAAAAAAAAARHOeAAAAAAAAAAAAy8vLAMDA/wB/f38AAAAAAAAAAAAAAAAAAAAAAAAAAAAhAAAAGAAAABQAAAApKgAAvQ8AAEAwAADUFQAAAAAAAA=="/>
              </a:ext>
            </a:extLst>
          </p:cNvSpPr>
          <p:nvPr/>
        </p:nvSpPr>
        <p:spPr>
          <a:xfrm>
            <a:off x="6853555" y="2558415"/>
            <a:ext cx="989965" cy="98996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endParaRPr lang="zh-cn" sz="2000" b="1">
              <a:solidFill>
                <a:srgbClr val="FF0000"/>
              </a:solidFill>
            </a:endParaRPr>
          </a:p>
        </p:txBody>
      </p:sp>
      <p:sp>
        <p:nvSpPr>
          <p:cNvPr id="25" name="椭圆 51"/>
          <p:cNvSpPr>
            <a:extLst>
              <a:ext uri="smNativeData">
                <pr:smNativeData xmlns:pr="pr" val="SMDATA_12_JWcOWxMAAAAlAAAAZgAAAA0AAAAAkAAAAEgAAACQAAAASAAAAAAAAAABAAAAAAAAAAEAAABQAAAAAAAAAAAA8D8AAAAAAADwPwAAAAAAAOA/AAAAAAAA4D8AAAAAAADgPwAAAAAAAOA/AAAAAAAA4D8AAAAAAADgPwAAAAAAAOA/AAAAAAAA4D8CAAAAjAAAAAEAAAAAAAAAW5vVD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RgAAAAAAAAAAAAAAAAAAAAEAAABdNwAAAAAAAAAAAAABAAAAAAAAAAEAAABkAAAAAAAAAA8AAAAAAAAAAAAAAB4AAAAAAAAAJyMAAAAAAAAeAAAAZAAAABYAAABMAAAAAQAAAAAAAAAEAAAAAAAAAAEAAAAAAAAAAAAAAAAAAAAUAAAAZAAAAGQAAAAAAAAAy8vLAAAAAAAAAAAAFAAAAGQAAABkAAAAAAAAABcAAAAUAAAAAAAAAAAAAAD/fwAA/38AAAAAAAAJAAAABAAAAG49IjAMAAAAEAAAAAAAAAAAAAAAAAAAAAAAAAAeAAAAaAAAAAAAAAAAAAAAAAAAAAAAAAAAAAAAECcAABAnAAAAAAAAAAAAAAAAAAAAAAAAAAAAAAAAAAAAAAAAAAAAAKoAAAAAAAAAwMD/AAAAAABkAAAAMgAAAAAAAABkAAAAAAAAAH9/fwAKAAAAHwAAAFQAAABbm9UF////AQAAAAAAAAAAAAAAAAAAAAAAAAAAAAAAAAAAAAAAAAAARHOeAAAAAAAAAAAAy8vLAMDA/wB/f38AAAAAAAAAAAAAAAAAAAAAAAAAAAAhAAAAGAAAABQAAADdPQAA9hAAAIRBAACdFAAAAAAAAA=="/>
              </a:ext>
            </a:extLst>
          </p:cNvSpPr>
          <p:nvPr/>
        </p:nvSpPr>
        <p:spPr>
          <a:xfrm>
            <a:off x="10056495" y="2757170"/>
            <a:ext cx="593725" cy="59372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endParaRPr lang="zh-cn" sz="2000" b="1"/>
          </a:p>
        </p:txBody>
      </p:sp>
      <p:sp>
        <p:nvSpPr>
          <p:cNvPr id="26" name="文本框 52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gxMD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A7KgAA3RAAAEcwAADXFAAAAAAAAA=="/>
              </a:ext>
            </a:extLst>
          </p:cNvSpPr>
          <p:nvPr/>
        </p:nvSpPr>
        <p:spPr>
          <a:xfrm>
            <a:off x="6864985" y="2741295"/>
            <a:ext cx="982980" cy="6464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en-us" sz="3600">
                <a:solidFill>
                  <a:srgbClr val="FF0000"/>
                </a:solidFill>
              </a:rPr>
              <a:t>40%</a:t>
            </a:r>
            <a:endParaRPr lang="zh-cn" sz="3600">
              <a:solidFill>
                <a:srgbClr val="FF0000"/>
              </a:solidFill>
            </a:endParaRPr>
          </a:p>
        </p:txBody>
      </p:sp>
      <p:sp>
        <p:nvSpPr>
          <p:cNvPr id="27" name="矩形 53"/>
          <p:cNvSpPr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EAAAAAAAAAW5vVD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RgAAAAAAAAAAAAAAAAAAAAEAAABdNwAAAAAAAAAAAAABAAAAAAAAAAEAAABkAAAAAAAAAA8AAAAAAAAAAAAAAB4AAAAAAAAAJyMAAAAAAAAeAAAAZAAAABYAAABMAAAAAQAAAAAAAAAEAAAAAAAAAAEAAAAAAAAAAAAAAAAAAAAUAAAAZAAAAGQAAAAAAAAAy8vLAAAAAAAAAAAAFAAAAGQAAABkAAAAAAAAABcAAAAUAAAAAAAAAAAAAAD/fwAA/38AAAAAAAAJAAAABAAAAJv3HhkMAAAAEAAAAAAAAAAAAAAAAAAAAAAAAAAeAAAAaAAAAAAAAAAAAAAAAAAAAAAAAAAAAAAAECcAABAnAAAAAAAAAAAAAAAAAAAAAAAAAAAAAAAAAAAAAAAAAAAAAKoAAAAAAAAAwMD/AAAAAABkAAAAMgAAAAAAAABkAAAAAAAAAH9/fwAKAAAAHwAAAFQAAABbm9UF////AQAAAAAAAAAAAAAAAAAAAAAAAAAAAAAAAAAAAAAAAAAARHOeAAAAAAAAAAAAy8vLAMDA/wB/f38AAAAAAAAAAAAAAAAAAAAAAAAAAAAhAAAAGAAAABQAAABDLQAA/RgAAMQ8AACiHAAAAAAAAA=="/>
              </a:ext>
            </a:extLst>
          </p:cNvSpPr>
          <p:nvPr/>
        </p:nvSpPr>
        <p:spPr>
          <a:xfrm>
            <a:off x="7357745" y="4062095"/>
            <a:ext cx="2520315" cy="59245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</a:p>
        </p:txBody>
      </p:sp>
      <p:sp>
        <p:nvSpPr>
          <p:cNvPr id="28" name="椭圆 54"/>
          <p:cNvSpPr>
            <a:extLst>
              <a:ext uri="smNativeData">
                <pr:smNativeData xmlns:pr="pr" val="SMDATA_12_JWcOWxMAAAAlAAAAZgAAAA0AAAAAkAAAAEgAAACQAAAASAAAAAAAAAABAAAAAAAAAAEAAABQAAAAAAAAAAAA8D8AAAAAAADwPwAAAAAAAOA/AAAAAAAA4D8AAAAAAADgPwAAAAAAAOA/AAAAAAAA4D8AAAAAAADgPwAAAAAAAOA/AAAAAAAA4D8CAAAAjAAAAAEAAAAAAAAAW5vVD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RgAAAAAAAAAAAAAAAAAAAAEAAABdNwAAAAAAAAAAAAABAAAAAAAAAAEAAABkAAAAAAAAAA8AAAAAAAAAAAAAAB4AAAAAAAAAJyMAAAAAAAAeAAAAZAAAABYAAABMAAAAAQAAAAAAAAAEAAAAAAAAAAEAAAAAAAAAAAAAAAAAAAAUAAAAZAAAAGQAAAAAAAAAy8vLAAAAAAAAAAAAFAAAAGQAAABkAAAAAAAAABcAAAAUAAAAAAAAAAAAAAD/fwAA/38AAAAAAAAJAAAABAAAABenVAkMAAAAEAAAAAAAAAAAAAAAAAAAAAAAAAAeAAAAaAAAAAAAAAAAAAAAAAAAAAAAAAAAAAAAECcAABAnAAAAAAAAAAAAAAAAAAAAAAAAAAAAAAAAAAAAAAAAAAAAAKoAAAAAAAAAwMD/AAAAAABkAAAAMgAAAAAAAABkAAAAAAAAAH9/fwAKAAAAHwAAAFQAAABbm9UF////AQAAAAAAAAAAAAAAAAAAAAAAAAAAAAAAAAAAAAAAAAAARHOeAAAAAAAAAAAAy8vLAMDA/wB/f38AAAAAAAAAAAAAAAAAAAAAAAAAAAAhAAAAGAAAABQAAAAlKgAAxBcAADwwAADbHQAAAAAAAA=="/>
              </a:ext>
            </a:extLst>
          </p:cNvSpPr>
          <p:nvPr/>
        </p:nvSpPr>
        <p:spPr>
          <a:xfrm>
            <a:off x="6851015" y="3863340"/>
            <a:ext cx="989965" cy="98996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endParaRPr lang="zh-cn" sz="2000" b="1">
              <a:solidFill>
                <a:srgbClr val="FF0000"/>
              </a:solidFill>
            </a:endParaRPr>
          </a:p>
        </p:txBody>
      </p:sp>
      <p:sp>
        <p:nvSpPr>
          <p:cNvPr id="29" name="椭圆 55"/>
          <p:cNvSpPr>
            <a:extLst>
              <a:ext uri="smNativeData">
                <pr:smNativeData xmlns:pr="pr" val="SMDATA_12_JWcOWxMAAAAlAAAAZgAAAA0AAAAAkAAAAEgAAACQAAAASAAAAAAAAAABAAAAAAAAAAEAAABQAAAAAAAAAAAA8D8AAAAAAADwPwAAAAAAAOA/AAAAAAAA4D8AAAAAAADgPwAAAAAAAOA/AAAAAAAA4D8AAAAAAADgPwAAAAAAAOA/AAAAAAAA4D8CAAAAjAAAAAEAAAAAAAAAW5vVD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RgAAAAAAAAAAAAAAAAAAAAEAAABdNwAAAAAAAAAAAAABAAAAAAAAAAEAAABkAAAAAAAAAA8AAAAAAAAAAAAAAB4AAAAAAAAAJyMAAAAAAAAeAAAAZAAAABYAAABMAAAAAQAAAAAAAAAEAAAAAAAAAAEAAAAAAAAAAAAAAAAAAAAUAAAAZAAAAGQAAAAAAAAAy8vLAAAAAAAAAAAAFAAAAGQAAABkAAAAAAAAABcAAAAUAAAAAAAAAAAAAAD/fwAA/38AAAAAAAAJAAAABAAAALduNXoMAAAAEAAAAAAAAAAAAAAAAAAAAAAAAAAeAAAAaAAAAAAAAAAAAAAAAAAAAAAAAAAAAAAAECcAABAnAAAAAAAAAAAAAAAAAAAAAAAAAAAAAAAAAAAAAAAAAAAAAKoAAAAAAAAAwMD/AAAAAABkAAAAMgAAAAAAAABkAAAAAAAAAH9/fwAKAAAAHwAAAFQAAABbm9UF////AQAAAAAAAAAAAAAAAAAAAAAAAAAAAAAAAAAAAAAAAAAARHOeAAAAAAAAAAAAy8vLAMDA/wB/f38AAAAAAAAAAAAAAAAAAAAAAAAAAAAhAAAAGAAAABQAAAAKOwAA5BgAALE+AACMHAAAAAAAAA=="/>
              </a:ext>
            </a:extLst>
          </p:cNvSpPr>
          <p:nvPr/>
        </p:nvSpPr>
        <p:spPr>
          <a:xfrm>
            <a:off x="9597390" y="4046220"/>
            <a:ext cx="593725" cy="59436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endParaRPr lang="zh-cn" sz="2000" b="1"/>
          </a:p>
        </p:txBody>
      </p:sp>
      <p:sp>
        <p:nvSpPr>
          <p:cNvPr id="30" name="文本框 56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CqAOo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A3KgAA5BgAAEMwAADeHAAAAAAAAA=="/>
              </a:ext>
            </a:extLst>
          </p:cNvSpPr>
          <p:nvPr/>
        </p:nvSpPr>
        <p:spPr>
          <a:xfrm>
            <a:off x="6862445" y="4046220"/>
            <a:ext cx="982980" cy="6464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en-us" sz="3600">
                <a:solidFill>
                  <a:srgbClr val="FF0000"/>
                </a:solidFill>
              </a:rPr>
              <a:t>35%</a:t>
            </a:r>
            <a:endParaRPr lang="zh-cn" sz="3600">
              <a:solidFill>
                <a:srgbClr val="FF0000"/>
              </a:solidFill>
            </a:endParaRPr>
          </a:p>
        </p:txBody>
      </p:sp>
      <p:sp>
        <p:nvSpPr>
          <p:cNvPr id="31" name="文本框 57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JAAkg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DaMAAARRkAAHQ7AAAcHAAAAAAAAA=="/>
              </a:ext>
            </a:extLst>
          </p:cNvSpPr>
          <p:nvPr/>
        </p:nvSpPr>
        <p:spPr>
          <a:xfrm>
            <a:off x="7941310" y="4107815"/>
            <a:ext cx="1723390" cy="4616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400" b="1">
                <a:solidFill>
                  <a:schemeClr val="bg1"/>
                </a:solidFill>
              </a:rPr>
              <a:t>科学出版社</a:t>
            </a:r>
            <a:endParaRPr lang="zh-cn" sz="2400" b="1">
              <a:solidFill>
                <a:schemeClr val="bg1"/>
              </a:solidFill>
            </a:endParaRPr>
          </a:p>
        </p:txBody>
      </p:sp>
      <p:sp>
        <p:nvSpPr>
          <p:cNvPr id="32" name="矩形 58"/>
          <p:cNvSpPr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EAAAAAAAAAW5vVD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RgAAAAAAAAAAAAAAAAAAAAEAAABdNwAAAAAAAAAAAAABAAAAAAAAAAEAAABkAAAAAAAAAA8AAAAAAAAAAAAAAB4AAAAAAAAAJyMAAAAAAAAeAAAAZAAAABYAAABMAAAAAQAAAAAAAAAEAAAAAAAAAAEAAAAAAAAAAAAAAAAAAAAUAAAAZAAAAGQAAAAAAAAAy8vLAAAAAAAAAAAAFAAAAGQAAABkAAAAAAAAABcAAAAUAAAAAAAAAAAAAAD/fwAA/38AAAAAAAAJAAAABAAAAGRm6sAMAAAAEAAAAAAAAAAAAAAAAAAAAAAAAAAeAAAAaAAAAAAAAAAAAAAAAAAAAAAAAAAAAAAAECcAABAnAAAAAAAAAAAAAAAAAAAAAAAAAAAAAAAAAAAAAAAAAAAAAKoAAAAAAAAAwMD/AAAAAABkAAAAMgAAAAAAAABkAAAAAAAAAH9/fwAKAAAAHwAAAFQAAABbm9UF////AQAAAAAAAAAAAAAAAAAAAAAAAAAAAAAAAAAAAAAAAAAARHOeAAAAAAAAAAAAy8vLAMDA/wB/f38AAAAAAAAAAAAAAAAAAAAAAAAAAAAhAAAAGAAAABQAAABJLQAATSEAACgyAADxJAAAAAAAAA=="/>
              </a:ext>
            </a:extLst>
          </p:cNvSpPr>
          <p:nvPr/>
        </p:nvSpPr>
        <p:spPr>
          <a:xfrm>
            <a:off x="7361555" y="5413375"/>
            <a:ext cx="791845" cy="59182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</a:p>
        </p:txBody>
      </p:sp>
      <p:sp>
        <p:nvSpPr>
          <p:cNvPr id="33" name="椭圆 59"/>
          <p:cNvSpPr>
            <a:extLst>
              <a:ext uri="smNativeData">
                <pr:smNativeData xmlns:pr="pr" val="SMDATA_12_JWcOWxMAAAAlAAAAZgAAAA0AAAAAkAAAAEgAAACQAAAASAAAAAAAAAABAAAAAAAAAAEAAABQAAAAAAAAAAAA8D8AAAAAAADwPwAAAAAAAOA/AAAAAAAA4D8AAAAAAADgPwAAAAAAAOA/AAAAAAAA4D8AAAAAAADgPwAAAAAAAOA/AAAAAAAA4D8CAAAAjAAAAAEAAAAAAAAAW5vVD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RgAAAAAAAAAAAAAAAAAAAAEAAABdNwAAAAAAAAAAAAABAAAAAAAAAAEAAABkAAAAAAAAAA8AAAAAAAAAAAAAAB4AAAAAAAAAJyMAAAAAAAAeAAAAZAAAABYAAABMAAAAAQAAAAAAAAAEAAAAAAAAAAEAAAAAAAAAAAAAAAAAAAAUAAAAZAAAAGQAAAAAAAAAy8vLAAAAAAAAAAAAFAAAAGQAAABkAAAAAAAAABcAAAAUAAAAAAAAAAAAAAD/fwAA/38AAAAAAAAJAAAABAAAAN8/TXYMAAAAEAAAAAAAAAAAAAAAAAAAAAAAAAAeAAAAaAAAAAAAAAAAAAAAAAAAAAAAAAAAAAAAECcAABAnAAAAAAAAAAAAAAAAAAAAAAAAAAAAAAAAAAAAAAAAAAAAAKoAAAAAAAAAwMD/AAAAAABkAAAAMgAAAAAAAABkAAAAAAAAAH9/fwAKAAAAHwAAAFQAAABbm9UF////AQAAAAAAAAAAAAAAAAAAAAAAAAAAAAAAAAAAAAAAAAAARHOeAAAAAAAAAAAAy8vLAMDA/wB/f38AAAAAAAAAAAAAAAAAAAAAAAAAAAAhAAAAGAAAABQAAAAwKgAAyx8AAEcwAADiJQAAAAAAAA=="/>
              </a:ext>
            </a:extLst>
          </p:cNvSpPr>
          <p:nvPr/>
        </p:nvSpPr>
        <p:spPr>
          <a:xfrm>
            <a:off x="6858000" y="5168265"/>
            <a:ext cx="989965" cy="98996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endParaRPr lang="zh-cn" sz="2000" b="1">
              <a:solidFill>
                <a:srgbClr val="FF0000"/>
              </a:solidFill>
            </a:endParaRPr>
          </a:p>
        </p:txBody>
      </p:sp>
      <p:sp>
        <p:nvSpPr>
          <p:cNvPr id="34" name="椭圆 60"/>
          <p:cNvSpPr>
            <a:extLst>
              <a:ext uri="smNativeData">
                <pr:smNativeData xmlns:pr="pr" val="SMDATA_12_JWcOWxMAAAAlAAAAZgAAAA0AAAAAkAAAAEgAAACQAAAASAAAAAAAAAABAAAAAAAAAAEAAABQAAAAAAAAAAAA8D8AAAAAAADwPwAAAAAAAOA/AAAAAAAA4D8AAAAAAADgPwAAAAAAAOA/AAAAAAAA4D8AAAAAAADgPwAAAAAAAOA/AAAAAAAA4D8CAAAAjAAAAAEAAAAAAAAAW5vVD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RgAAAAAAAAAAAAAAAAAAAAEAAABdNwAAAAAAAAAAAAABAAAAAAAAAAEAAABkAAAAAAAAAA8AAAAAAAAAAAAAAB4AAAAAAAAAJyMAAAAAAAAeAAAAZAAAABYAAABMAAAAAQAAAAAAAAAEAAAAAAAAAAEAAAAAAAAAAAAAAAAAAAAUAAAAZAAAAGQAAAAAAAAAy8vLAAAAAAAAAAAAFAAAAGQAAABkAAAAAAAAABcAAAAUAAAAAAAAAAAAAAD/fwAA/38AAAAAAAAJAAAABAAAAHh/Pw4MAAAAEAAAAAAAAAAAAAAAAAAAAAAAAAAeAAAAaAAAAAAAAAAAAAAAAAAAAAAAAAAAAAAAECcAABAnAAAAAAAAAAAAAAAAAAAAAAAAAAAAAAAAAAAAAAAAAAAAAKoAAAAAAAAAwMD/AAAAAABkAAAAMgAAAAAAAABkAAAAAAAAAH9/fwAKAAAAHwAAAFQAAABbm9UF////AQAAAAAAAAAAAAAAAAAAAAAAAAAAAAAAAAAAAAAAAAAARHOeAAAAAAAAAAAAy8vLAMDA/wB/f38AAAAAAAAAAAAAAAAAAAAAAAAAAAAhAAAAGAAAABQAAABZMQAATSEAAAE1AAD0JAAAAAAAAA=="/>
              </a:ext>
            </a:extLst>
          </p:cNvSpPr>
          <p:nvPr/>
        </p:nvSpPr>
        <p:spPr>
          <a:xfrm>
            <a:off x="8021955" y="5413375"/>
            <a:ext cx="594360" cy="59372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endParaRPr lang="zh-cn" sz="2000" b="1"/>
          </a:p>
        </p:txBody>
      </p:sp>
      <p:sp>
        <p:nvSpPr>
          <p:cNvPr id="35" name="文本框 61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wzHIk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BoKgAABCEAAHQwAAD+JAAAAAAAAA=="/>
              </a:ext>
            </a:extLst>
          </p:cNvSpPr>
          <p:nvPr/>
        </p:nvSpPr>
        <p:spPr>
          <a:xfrm>
            <a:off x="6893560" y="5367020"/>
            <a:ext cx="982980" cy="6464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en-us" sz="3600">
                <a:solidFill>
                  <a:srgbClr val="FF0000"/>
                </a:solidFill>
              </a:rPr>
              <a:t>11%</a:t>
            </a:r>
            <a:endParaRPr lang="zh-cn" sz="3600">
              <a:solidFill>
                <a:srgbClr val="FF0000"/>
              </a:solidFill>
            </a:endParaRPr>
          </a:p>
        </p:txBody>
      </p:sp>
      <p:sp>
        <p:nvSpPr>
          <p:cNvPr id="36" name="文本框 62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oA6Gs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CRNAAAnCEAACpFAADUJAAAAAAAAA=="/>
              </a:ext>
            </a:extLst>
          </p:cNvSpPr>
          <p:nvPr/>
        </p:nvSpPr>
        <p:spPr>
          <a:xfrm>
            <a:off x="8545195" y="5463540"/>
            <a:ext cx="2698115" cy="52324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/>
              <a:t>化学工业出版社</a:t>
            </a:r>
            <a:endParaRPr lang="zh-cn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OgQAAOEGAABmBAAAfQoAAAAAAABkAAAAZAAAAAA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PAEAAOIAAADhBQAAkQUAAAAAAAA="/>
              </a:ext>
            </a:extLst>
          </p:cNvPicPr>
          <p:nvPr/>
        </p:nvPicPr>
        <p:blipFill>
          <a:blip xmlns:r="http://schemas.openxmlformats.org/officeDocument/2006/relationships" r:embed="rId3"/>
          <a:srcRect l="10820" t="17610" r="11260" b="26850"/>
          <a:stretch>
            <a:fillRect/>
          </a:stretch>
        </p:blipFill>
        <p:spPr>
          <a:xfrm>
            <a:off x="200660" y="143510"/>
            <a:ext cx="755015" cy="7613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矩形 7"/>
          <p:cNvSpPr>
            <a:extLst>
              <a:ext uri="smNativeData">
                <pr:smNativeData xmlns:pr="pr" val="SMDATA_12_JWcOWxMAAAAlAAAAZAAAAA0AAAAAkAAAAEgAAACQAAAASAAAAAAAAAABAAAAAAAAAAEAAABQAAAAAAAAAAAA4D8AAAAAAADgPwAAAAAAAOA/AAAAAAAA4D8AAAAAAADgPwAAAAAAAOA/AAAAAAAA4D8AAAAAAADgPwAAAAAAAOA/AAAAAAAA4D8CAAAAjAAAAAEAAAAAAAAAAkS7AP///wgAAAAAAAAAAAAAAAAAAAAAAAAAAAAAAAAAAAAAZAAAAAEAAABAAAAAAAAAAAAAAAAAAAAAAAAAAAAAAAAAAAAAAAAAAAAAAAAAAAAAAAAAAAAAAAAAAAAAAAAAAAAAAAAAAAAAAAAAAAAAAAAAAAAAAAAAAAAAAAAAAAAAFAAAADwAAAAAAAAAAAAAAERzng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CRLsA////AQAAAAAAAAAAAAAAAAAAAAAAAAAAAAAAAAAAAAAAAAAARHOeAH9/fwDn5uYDzMzMAMDA/wB/f38AAAAAAAAAAAAAAAAAAAAAAAAAAAAhAAAAGAAAABQAAADa////kAkAAGsGAAB4HgAAAAAAAA=="/>
              </a:ext>
            </a:extLst>
          </p:cNvSpPr>
          <p:nvPr/>
        </p:nvSpPr>
        <p:spPr>
          <a:xfrm>
            <a:off x="-24130" y="1554480"/>
            <a:ext cx="1067435" cy="3398520"/>
          </a:xfrm>
          <a:prstGeom prst="rect">
            <a:avLst/>
          </a:prstGeom>
          <a:solidFill>
            <a:srgbClr val="0244BB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</a:p>
        </p:txBody>
      </p:sp>
      <p:sp>
        <p:nvSpPr>
          <p:cNvPr id="4" name="文本框 8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Da////BQoAAGsGAAB4HgAAAAAAAA=="/>
              </a:ext>
            </a:extLst>
          </p:cNvSpPr>
          <p:nvPr/>
        </p:nvSpPr>
        <p:spPr>
          <a:xfrm>
            <a:off x="-24130" y="1628775"/>
            <a:ext cx="1067435" cy="33242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新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形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态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教</a:t>
            </a:r>
            <a:endParaRPr lang="en-us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2800">
                <a:solidFill>
                  <a:schemeClr val="bg1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材</a:t>
            </a:r>
            <a:endParaRPr lang="zh-cn" sz="2800">
              <a:solidFill>
                <a:schemeClr val="bg1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  <p:pic>
        <p:nvPicPr>
          <p:cNvPr id="5" name="图片 22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AAAAAAAAAAAAAAAAAAAAAAEAAABdNwAAAAAAAAAAAAABAAAAAAAAAAEAAABCAAAAegAAAA8AAAAAAAAAAAAAADQAAAAAAAAAXQEAAAAAAAAKAAAAZAAAABYAAABMAAAAAQAAAAAAAAAEAAAAAAAAAAEAAAAAAAAASAAAAM7+///4AAAAZAAAAGQAAAAAAAAAy8vLAEgAAADO/v//+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DsAAAAAAAAAMDA/wAAAAAAZAAAADIAAAAAAAAAZAAAAAAAAAB/f38ACgAAAB8AAABUAAAA////AP///wEAAAAAAAAAAAAAAAAAAAAAAAAAAAAAAAAAAAAAAAAAAAAAAAIAAAAAAAAAAMvLywDAwP8Af39/AAAAAAAAAAAAAAAAAP///wAAAAAAIQAAABgAAAAUAAAAXwoAAH8GAABnHwAA8iM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685925" y="1056005"/>
            <a:ext cx="3418840" cy="47872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49860" dist="250113" dir="8458602" algn="ctr">
              <a:srgbClr val="000000">
                <a:alpha val="28000"/>
              </a:srgbClr>
            </a:outerShdw>
          </a:effectLst>
        </p:spPr>
      </p:pic>
      <p:pic>
        <p:nvPicPr>
          <p:cNvPr id="6" name="图片 23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AAAAAAAAAAAAAAAAAAAAAAEAAABdNwAAAAAAAAAAAAABAAAAAAAAAAEAAABCAAAAegAAAA8AAAAAAAAAAAAAADQAAAAAAAAAXQEAAAAAAAAKAAAAZAAAABYAAABMAAAAAQAAAAAAAAAEAAAAAAAAAAEAAAAAAAAASAAAAM7+///4AAAAZAAAAGQAAAAAAAAAy8vLAEgAAADO/v//+AAAAGQAAABkAAAAAAAAAAcAAAA4AAAAAAAAAAAAAAAAAAAA////AAAAAAAAAAAAAAAAAAAAAAAAAAAAAAAAAAAAAABkAAAAZAAAAAAAAAAXAAAAFAAAAAAAAAAAAAAA/38AAP9/AAAAAAAACQAAAAQAAABhOnA+DAAAABAAAAAAAAAAAAAAAAAAAAAAAAAAHgAAAGgAAAAAAAAAAAAAAAAAAAAAAAAAAAAAABAnAAAQJwAAAAAAAAAAAAAAAAAAAAAAAAAAAAAAAAAAAAAAAAAAAADsAAAAAAAAAMDA/wAAAAAAZAAAADIAAAAAAAAAZAAAAAAAAAB/f38ACgAAAB8AAABUAAAA////AP///wEAAAAAAAAAAAAAAAAAAAAAAAAAAAAAAAAAAAAAAAAAAAAAAAIAAAAAAAAAAMvLywDAwP8Af39/AAAAAAAAAAAAAAAAAP///wAAAAAAIQAAABgAAAAUAAAA1yMAAJgGAADhOAAACyQAAAAAAAA="/>
              </a:ext>
            </a:extLst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5826125" y="1071880"/>
            <a:ext cx="3420110" cy="47872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49860" dist="250113" dir="8458602" algn="ctr">
              <a:srgbClr val="000000">
                <a:alpha val="28000"/>
              </a:srgbClr>
            </a:outerShdw>
          </a:effectLst>
        </p:spPr>
      </p:pic>
      <p:pic>
        <p:nvPicPr>
          <p:cNvPr id="7" name="图片 25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AFBAQA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sT4AADUEAADxRwAADg0AAAAAAAA="/>
              </a:ext>
            </a:extLst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10191115" y="683895"/>
            <a:ext cx="1503680" cy="14382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8" name="图片 26"/>
          <p:cNvPicPr>
            <a:picLocks noChangeAspect="1"/>
            <a:extLst>
              <a:ext uri="smNativeData">
                <pr:smNativeData xmlns:pr="pr" val="SMDATA_13_JWcO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XAAAAFAAAAAAAAAAAAAAA/38AAP9/AAAAAAAACQAAAAQAAAC0Wl01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sT4AANUPAABhSQAAyBoAAAAAAAA="/>
              </a:ext>
            </a:extLst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10191115" y="2573655"/>
            <a:ext cx="1737360" cy="17799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9" name="线形标注 1 28"/>
          <p:cNvSpPr>
            <a:extLst>
              <a:ext uri="smNativeData">
                <pr:smNativeData xmlns:pr="pr" val="SMDATA_12_JWcOWxMAAAAlAAAA/gEAAA0AAAAAkAAAAEgAAACQAAAASAAAAAAAAAABAAAAAAAAAAEAAABQAAAAStI1k2+2C8Dg1t081SHwP3mSdM3km/C/AAAAAAAA7L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P//AABL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zswAMAAAAEAAAAAAAAAAAAAAAAAAAAAAAAAAeAAAAaAAAAAAAAAAAAAAAAAAAAAAAAAAAAAAAECcAABAnAAAAAAAAAAAAAAAAAAAAAAAAAAAAAAAAAAAAAAAAAAAAABQAAAAAAAAAwMD/AAAAAABkAAAAMgAAAAAAAABkAAAAAAAAAH9/fwAKAAAAHwAAAFQAAABbm9UF////AQAAAAAAAAAAAAAAAAAAAAAAAAAAAAAAAAAAAAAAAAAA//8AAH9/fwDn5uYDzMzMAMDA/wB/f38AAAAAAAAAAAAAAAAAAAAAAAAAAAAhAAAAGAAAABQAAAAYOwAAjAIAAABLAAB4HgAAAAAAAA=="/>
              </a:ext>
            </a:extLst>
          </p:cNvSpPr>
          <p:nvPr/>
        </p:nvSpPr>
        <p:spPr>
          <a:xfrm>
            <a:off x="9606280" y="414020"/>
            <a:ext cx="2585720" cy="4538980"/>
          </a:xfrm>
          <a:prstGeom prst="borderCallout1">
            <a:avLst>
              <a:gd name="adj1" fmla="val 6250"/>
              <a:gd name="adj2" fmla="val -1903"/>
              <a:gd name="adj3" fmla="val 100413"/>
              <a:gd name="adj4" fmla="val -123204"/>
            </a:avLst>
          </a:prstGeom>
          <a:noFill/>
          <a:ln w="4762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</a:p>
        </p:txBody>
      </p:sp>
      <p:sp>
        <p:nvSpPr>
          <p:cNvPr id="10" name="文本框 29"/>
          <p:cNvSpPr>
            <a:extLst>
              <a:ext uri="smNativeData">
                <pr:smNativeData xmlns:pr="pr" val="SMDATA_12_JWcOWx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BvCAAAkQEAAPglAACKBQAAAAAAAA=="/>
              </a:ext>
            </a:extLst>
          </p:cNvSpPr>
          <p:nvPr/>
        </p:nvSpPr>
        <p:spPr>
          <a:xfrm>
            <a:off x="1370965" y="254635"/>
            <a:ext cx="4801235" cy="6457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Heiti SC Light" pitchFamily="0" charset="0"/>
                <a:cs typeface="Heiti SC Light" pitchFamily="0" charset="0"/>
              </a:defRPr>
            </a:pPr>
            <a:r>
              <a:rPr lang="zh-cn" sz="3600">
                <a:solidFill>
                  <a:srgbClr val="0244BB"/>
                </a:solidFill>
                <a:latin typeface="微软雅黑" pitchFamily="2" charset="134"/>
                <a:ea typeface="微软雅黑" pitchFamily="2" charset="134"/>
                <a:cs typeface="Heiti SC Light" pitchFamily="0" charset="0"/>
              </a:rPr>
              <a:t>新形态一体化教材建设</a:t>
            </a:r>
            <a:endParaRPr lang="zh-cn" sz="3600">
              <a:solidFill>
                <a:srgbClr val="0244BB"/>
              </a:solidFill>
              <a:latin typeface="微软雅黑" pitchFamily="2" charset="134"/>
              <a:ea typeface="微软雅黑" pitchFamily="2" charset="134"/>
              <a:cs typeface="Heiti SC Light" pitchFamily="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E7E6E6"/>
        </a:dk2>
        <a:lt2>
          <a:srgbClr val="44546A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E7E6E6"/>
        </a:dk2>
        <a:lt2>
          <a:srgbClr val="44546A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Design</dc:creator>
  <cp:keywords/>
  <dc:description/>
  <cp:lastModifiedBy>jianglei</cp:lastModifiedBy>
  <cp:revision>0</cp:revision>
  <dcterms:created xsi:type="dcterms:W3CDTF">2010-05-18T15:49:00Z</dcterms:created>
  <dcterms:modified xsi:type="dcterms:W3CDTF">2018-05-30T16:56:05Z</dcterms:modified>
</cp:coreProperties>
</file>